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4"/>
  </p:sldMasterIdLst>
  <p:notesMasterIdLst>
    <p:notesMasterId r:id="rId25"/>
  </p:notesMasterIdLst>
  <p:sldIdLst>
    <p:sldId id="256" r:id="rId5"/>
    <p:sldId id="260" r:id="rId6"/>
    <p:sldId id="261" r:id="rId7"/>
    <p:sldId id="266" r:id="rId8"/>
    <p:sldId id="275" r:id="rId9"/>
    <p:sldId id="276" r:id="rId10"/>
    <p:sldId id="328" r:id="rId11"/>
    <p:sldId id="277" r:id="rId12"/>
    <p:sldId id="331" r:id="rId13"/>
    <p:sldId id="278" r:id="rId14"/>
    <p:sldId id="279" r:id="rId15"/>
    <p:sldId id="280" r:id="rId16"/>
    <p:sldId id="281" r:id="rId17"/>
    <p:sldId id="282" r:id="rId18"/>
    <p:sldId id="283" r:id="rId19"/>
    <p:sldId id="329" r:id="rId20"/>
    <p:sldId id="285" r:id="rId21"/>
    <p:sldId id="330" r:id="rId22"/>
    <p:sldId id="325" r:id="rId23"/>
    <p:sldId id="326"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681C1F-4F9E-4B4A-BEA6-B44590F082FF}" v="4" dt="2023-04-07T08:45:53.7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071f197d5e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071f197d5e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058c94246a_1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2058c94246a_1_4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0e22cc8097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20e22cc809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058c94246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058c94246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2058c94246a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2058c94246a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2058c94246a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2058c94246a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078377a706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2078377a706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g1dd525016a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1" name="Google Shape;1321;g1dd525016a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g1dd525016a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2" name="Google Shape;1332;g1dd525016a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058c94246a_1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058c94246a_1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b6534832df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b6534832d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071f197d5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071f197d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b6534832df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1b6534832df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b6534832df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b6534832df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058c94246a_1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2058c94246a_1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058c94246a_1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2058c94246a_1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563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2058c94246a_1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2058c94246a_1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S STEAM" type="blank">
  <p:cSld name="BLANK">
    <p:spTree>
      <p:nvGrpSpPr>
        <p:cNvPr id="1" name="Shape 9"/>
        <p:cNvGrpSpPr/>
        <p:nvPr/>
      </p:nvGrpSpPr>
      <p:grpSpPr>
        <a:xfrm>
          <a:off x="0" y="0"/>
          <a:ext cx="0" cy="0"/>
          <a:chOff x="0" y="0"/>
          <a:chExt cx="0" cy="0"/>
        </a:xfrm>
      </p:grpSpPr>
      <p:sp>
        <p:nvSpPr>
          <p:cNvPr id="10" name="Google Shape;10;p2"/>
          <p:cNvSpPr txBox="1"/>
          <p:nvPr/>
        </p:nvSpPr>
        <p:spPr>
          <a:xfrm>
            <a:off x="980675" y="513425"/>
            <a:ext cx="531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rgbClr val="00739A"/>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含標題的內容"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Microsoft JhengHei"/>
              <a:buNone/>
              <a:defRPr sz="2400">
                <a:solidFill>
                  <a:schemeClr val="dk1"/>
                </a:solidFill>
                <a:latin typeface="Microsoft JhengHei"/>
                <a:ea typeface="Microsoft JhengHei"/>
                <a:cs typeface="Microsoft JhengHei"/>
                <a:sym typeface="Microsoft JhengHe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6" name="Google Shape;56;p1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marR="0" lvl="0"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Microsoft JhengHei"/>
                <a:ea typeface="Microsoft JhengHei"/>
                <a:cs typeface="Microsoft JhengHei"/>
                <a:sym typeface="Microsoft JhengHei"/>
              </a:defRPr>
            </a:lvl1pPr>
            <a:lvl2pPr marL="914400" marR="0" lvl="1" indent="-361950" algn="l" rtl="0">
              <a:lnSpc>
                <a:spcPct val="90000"/>
              </a:lnSpc>
              <a:spcBef>
                <a:spcPts val="400"/>
              </a:spcBef>
              <a:spcAft>
                <a:spcPts val="0"/>
              </a:spcAft>
              <a:buClr>
                <a:schemeClr val="dk1"/>
              </a:buClr>
              <a:buSzPts val="2100"/>
              <a:buFont typeface="Arial"/>
              <a:buChar char="•"/>
              <a:defRPr sz="2100" b="0" i="0" u="none" strike="noStrike" cap="none">
                <a:solidFill>
                  <a:schemeClr val="dk1"/>
                </a:solidFill>
                <a:latin typeface="Microsoft JhengHei"/>
                <a:ea typeface="Microsoft JhengHei"/>
                <a:cs typeface="Microsoft JhengHei"/>
                <a:sym typeface="Microsoft JhengHe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icrosoft JhengHei"/>
                <a:ea typeface="Microsoft JhengHei"/>
                <a:cs typeface="Microsoft JhengHei"/>
                <a:sym typeface="Microsoft JhengHei"/>
              </a:defRPr>
            </a:lvl3pPr>
            <a:lvl4pPr marL="1828800" marR="0" lvl="3"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icrosoft JhengHei"/>
                <a:ea typeface="Microsoft JhengHei"/>
                <a:cs typeface="Microsoft JhengHei"/>
                <a:sym typeface="Microsoft JhengHei"/>
              </a:defRPr>
            </a:lvl4pPr>
            <a:lvl5pPr marL="2286000" marR="0" lvl="4"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icrosoft JhengHei"/>
                <a:ea typeface="Microsoft JhengHei"/>
                <a:cs typeface="Microsoft JhengHei"/>
                <a:sym typeface="Microsoft JhengHei"/>
              </a:defRPr>
            </a:lvl5pPr>
            <a:lvl6pPr marL="2743200" marR="0" lvl="5"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Google Shape;57;p1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Microsoft JhengHei"/>
                <a:ea typeface="Microsoft JhengHei"/>
                <a:cs typeface="Microsoft JhengHei"/>
                <a:sym typeface="Microsoft JhengHe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Microsoft JhengHei"/>
                <a:ea typeface="Microsoft JhengHei"/>
                <a:cs typeface="Microsoft JhengHei"/>
                <a:sym typeface="Microsoft JhengHe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Microsoft JhengHei"/>
                <a:ea typeface="Microsoft JhengHei"/>
                <a:cs typeface="Microsoft JhengHei"/>
                <a:sym typeface="Microsoft JhengHe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Microsoft JhengHei"/>
                <a:ea typeface="Microsoft JhengHei"/>
                <a:cs typeface="Microsoft JhengHei"/>
                <a:sym typeface="Microsoft JhengHe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Microsoft JhengHei"/>
                <a:ea typeface="Microsoft JhengHei"/>
                <a:cs typeface="Microsoft JhengHei"/>
                <a:sym typeface="Microsoft JhengHe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58" name="Google Shape;58;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9" name="Google Shape;59;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0" name="Google Shape;60;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含標題的圖片"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Microsoft JhengHei"/>
              <a:buNone/>
              <a:defRPr sz="2400">
                <a:solidFill>
                  <a:schemeClr val="dk1"/>
                </a:solidFill>
                <a:latin typeface="Microsoft JhengHei"/>
                <a:ea typeface="Microsoft JhengHei"/>
                <a:cs typeface="Microsoft JhengHei"/>
                <a:sym typeface="Microsoft JhengHe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3" name="Google Shape;63;p12"/>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Microsoft JhengHei"/>
                <a:ea typeface="Microsoft JhengHei"/>
                <a:cs typeface="Microsoft JhengHei"/>
                <a:sym typeface="Microsoft JhengHe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Microsoft JhengHei"/>
                <a:ea typeface="Microsoft JhengHei"/>
                <a:cs typeface="Microsoft JhengHei"/>
                <a:sym typeface="Microsoft JhengHe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Microsoft JhengHei"/>
                <a:ea typeface="Microsoft JhengHei"/>
                <a:cs typeface="Microsoft JhengHei"/>
                <a:sym typeface="Microsoft JhengHe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Microsoft JhengHei"/>
                <a:ea typeface="Microsoft JhengHei"/>
                <a:cs typeface="Microsoft JhengHei"/>
                <a:sym typeface="Microsoft JhengHe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Microsoft JhengHei"/>
                <a:ea typeface="Microsoft JhengHei"/>
                <a:cs typeface="Microsoft JhengHei"/>
                <a:sym typeface="Microsoft JhengHe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Google Shape;64;p12"/>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chemeClr val="dk1"/>
              </a:buClr>
              <a:buSzPts val="1200"/>
              <a:buFont typeface="Arial"/>
              <a:buNone/>
              <a:defRPr sz="1200" b="0" i="0" u="none" strike="noStrike" cap="none">
                <a:solidFill>
                  <a:schemeClr val="dk1"/>
                </a:solidFill>
                <a:latin typeface="Microsoft JhengHei"/>
                <a:ea typeface="Microsoft JhengHei"/>
                <a:cs typeface="Microsoft JhengHei"/>
                <a:sym typeface="Microsoft JhengHei"/>
              </a:defRPr>
            </a:lvl1pPr>
            <a:lvl2pPr marL="914400" marR="0" lvl="1" indent="-228600" algn="l" rtl="0">
              <a:lnSpc>
                <a:spcPct val="90000"/>
              </a:lnSpc>
              <a:spcBef>
                <a:spcPts val="400"/>
              </a:spcBef>
              <a:spcAft>
                <a:spcPts val="0"/>
              </a:spcAft>
              <a:buClr>
                <a:schemeClr val="dk1"/>
              </a:buClr>
              <a:buSzPts val="1100"/>
              <a:buFont typeface="Arial"/>
              <a:buNone/>
              <a:defRPr sz="1100" b="0" i="0" u="none" strike="noStrike" cap="none">
                <a:solidFill>
                  <a:schemeClr val="dk1"/>
                </a:solidFill>
                <a:latin typeface="Microsoft JhengHei"/>
                <a:ea typeface="Microsoft JhengHei"/>
                <a:cs typeface="Microsoft JhengHei"/>
                <a:sym typeface="Microsoft JhengHei"/>
              </a:defRPr>
            </a:lvl2pPr>
            <a:lvl3pPr marL="1371600" marR="0" lvl="2" indent="-228600" algn="l" rtl="0">
              <a:lnSpc>
                <a:spcPct val="90000"/>
              </a:lnSpc>
              <a:spcBef>
                <a:spcPts val="400"/>
              </a:spcBef>
              <a:spcAft>
                <a:spcPts val="0"/>
              </a:spcAft>
              <a:buClr>
                <a:schemeClr val="dk1"/>
              </a:buClr>
              <a:buSzPts val="900"/>
              <a:buFont typeface="Arial"/>
              <a:buNone/>
              <a:defRPr sz="900" b="0" i="0" u="none" strike="noStrike" cap="none">
                <a:solidFill>
                  <a:schemeClr val="dk1"/>
                </a:solidFill>
                <a:latin typeface="Microsoft JhengHei"/>
                <a:ea typeface="Microsoft JhengHei"/>
                <a:cs typeface="Microsoft JhengHei"/>
                <a:sym typeface="Microsoft JhengHei"/>
              </a:defRPr>
            </a:lvl3pPr>
            <a:lvl4pPr marL="1828800" marR="0" lvl="3"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Microsoft JhengHei"/>
                <a:ea typeface="Microsoft JhengHei"/>
                <a:cs typeface="Microsoft JhengHei"/>
                <a:sym typeface="Microsoft JhengHei"/>
              </a:defRPr>
            </a:lvl4pPr>
            <a:lvl5pPr marL="2286000" marR="0" lvl="4"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Microsoft JhengHei"/>
                <a:ea typeface="Microsoft JhengHei"/>
                <a:cs typeface="Microsoft JhengHei"/>
                <a:sym typeface="Microsoft JhengHei"/>
              </a:defRPr>
            </a:lvl5pPr>
            <a:lvl6pPr marL="2743200" marR="0" lvl="5"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9pPr>
          </a:lstStyle>
          <a:p>
            <a:endParaRPr/>
          </a:p>
        </p:txBody>
      </p:sp>
      <p:sp>
        <p:nvSpPr>
          <p:cNvPr id="65" name="Google Shape;65;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6" name="Google Shape;66;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67" name="Google Shape;67;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Microsoft JhengHei"/>
              <a:buNone/>
              <a:defRPr sz="3300">
                <a:solidFill>
                  <a:schemeClr val="dk1"/>
                </a:solidFill>
                <a:latin typeface="Microsoft JhengHei"/>
                <a:ea typeface="Microsoft JhengHei"/>
                <a:cs typeface="Microsoft JhengHei"/>
                <a:sym typeface="Microsoft JhengHe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0" name="Google Shape;70;p1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Microsoft JhengHei"/>
                <a:ea typeface="Microsoft JhengHei"/>
                <a:cs typeface="Microsoft JhengHei"/>
                <a:sym typeface="Microsoft JhengHe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icrosoft JhengHei"/>
                <a:ea typeface="Microsoft JhengHei"/>
                <a:cs typeface="Microsoft JhengHei"/>
                <a:sym typeface="Microsoft JhengHe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icrosoft JhengHei"/>
                <a:ea typeface="Microsoft JhengHei"/>
                <a:cs typeface="Microsoft JhengHei"/>
                <a:sym typeface="Microsoft JhengHe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1" name="Google Shape;71;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2" name="Google Shape;72;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3" name="Google Shape;73;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Microsoft JhengHei"/>
              <a:buNone/>
              <a:defRPr sz="3300">
                <a:solidFill>
                  <a:schemeClr val="dk1"/>
                </a:solidFill>
                <a:latin typeface="Microsoft JhengHei"/>
                <a:ea typeface="Microsoft JhengHei"/>
                <a:cs typeface="Microsoft JhengHei"/>
                <a:sym typeface="Microsoft JhengHe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6" name="Google Shape;76;p14"/>
          <p:cNvSpPr txBox="1">
            <a:spLocks noGrp="1"/>
          </p:cNvSpPr>
          <p:nvPr>
            <p:ph type="body" idx="1"/>
          </p:nvPr>
        </p:nvSpPr>
        <p:spPr>
          <a:xfrm rot="5400000">
            <a:off x="1349550" y="-447056"/>
            <a:ext cx="4359000" cy="58008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Microsoft JhengHei"/>
                <a:ea typeface="Microsoft JhengHei"/>
                <a:cs typeface="Microsoft JhengHei"/>
                <a:sym typeface="Microsoft JhengHe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icrosoft JhengHei"/>
                <a:ea typeface="Microsoft JhengHei"/>
                <a:cs typeface="Microsoft JhengHei"/>
                <a:sym typeface="Microsoft JhengHe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icrosoft JhengHei"/>
                <a:ea typeface="Microsoft JhengHei"/>
                <a:cs typeface="Microsoft JhengHei"/>
                <a:sym typeface="Microsoft JhengHe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7" name="Google Shape;77;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sp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8" name="Google Shape;78;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8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keblock Innovation Space">
  <p:cSld name="Makeblock Innovation Space">
    <p:spTree>
      <p:nvGrpSpPr>
        <p:cNvPr id="1" name="Shape 8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2"/>
        <p:cNvGrpSpPr/>
        <p:nvPr/>
      </p:nvGrpSpPr>
      <p:grpSpPr>
        <a:xfrm>
          <a:off x="0" y="0"/>
          <a:ext cx="0" cy="0"/>
          <a:chOff x="0" y="0"/>
          <a:chExt cx="0" cy="0"/>
        </a:xfrm>
      </p:grpSpPr>
      <p:sp>
        <p:nvSpPr>
          <p:cNvPr id="83" name="Google Shape;83;p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rgbClr val="00739A"/>
              </a:buClr>
              <a:buSzPts val="5200"/>
              <a:buFont typeface="Calibri"/>
              <a:buChar char="●"/>
              <a:defRPr sz="5200">
                <a:solidFill>
                  <a:srgbClr val="00739A"/>
                </a:solidFill>
                <a:latin typeface="Calibri"/>
                <a:ea typeface="Calibri"/>
                <a:cs typeface="Calibri"/>
                <a:sym typeface="Calibri"/>
              </a:defRPr>
            </a:lvl1pPr>
            <a:lvl2pPr lvl="1" algn="ctr" rtl="0">
              <a:spcBef>
                <a:spcPts val="0"/>
              </a:spcBef>
              <a:spcAft>
                <a:spcPts val="0"/>
              </a:spcAft>
              <a:buClr>
                <a:srgbClr val="00739A"/>
              </a:buClr>
              <a:buSzPts val="5200"/>
              <a:buFont typeface="Calibri"/>
              <a:buChar char="○"/>
              <a:defRPr sz="5200">
                <a:solidFill>
                  <a:srgbClr val="00739A"/>
                </a:solidFill>
                <a:latin typeface="Calibri"/>
                <a:ea typeface="Calibri"/>
                <a:cs typeface="Calibri"/>
                <a:sym typeface="Calibri"/>
              </a:defRPr>
            </a:lvl2pPr>
            <a:lvl3pPr lvl="2" algn="ctr" rtl="0">
              <a:spcBef>
                <a:spcPts val="0"/>
              </a:spcBef>
              <a:spcAft>
                <a:spcPts val="0"/>
              </a:spcAft>
              <a:buClr>
                <a:srgbClr val="00739A"/>
              </a:buClr>
              <a:buSzPts val="5200"/>
              <a:buFont typeface="Calibri"/>
              <a:buChar char="■"/>
              <a:defRPr sz="5200">
                <a:solidFill>
                  <a:srgbClr val="00739A"/>
                </a:solidFill>
                <a:latin typeface="Calibri"/>
                <a:ea typeface="Calibri"/>
                <a:cs typeface="Calibri"/>
                <a:sym typeface="Calibri"/>
              </a:defRPr>
            </a:lvl3pPr>
            <a:lvl4pPr lvl="3" algn="ctr" rtl="0">
              <a:spcBef>
                <a:spcPts val="0"/>
              </a:spcBef>
              <a:spcAft>
                <a:spcPts val="0"/>
              </a:spcAft>
              <a:buClr>
                <a:srgbClr val="00739A"/>
              </a:buClr>
              <a:buSzPts val="5200"/>
              <a:buFont typeface="Calibri"/>
              <a:buChar char="●"/>
              <a:defRPr sz="5200">
                <a:solidFill>
                  <a:srgbClr val="00739A"/>
                </a:solidFill>
                <a:latin typeface="Calibri"/>
                <a:ea typeface="Calibri"/>
                <a:cs typeface="Calibri"/>
                <a:sym typeface="Calibri"/>
              </a:defRPr>
            </a:lvl4pPr>
            <a:lvl5pPr lvl="4" algn="ctr" rtl="0">
              <a:spcBef>
                <a:spcPts val="0"/>
              </a:spcBef>
              <a:spcAft>
                <a:spcPts val="0"/>
              </a:spcAft>
              <a:buClr>
                <a:srgbClr val="00739A"/>
              </a:buClr>
              <a:buSzPts val="5200"/>
              <a:buFont typeface="Calibri"/>
              <a:buChar char="○"/>
              <a:defRPr sz="5200">
                <a:solidFill>
                  <a:srgbClr val="00739A"/>
                </a:solidFill>
                <a:latin typeface="Calibri"/>
                <a:ea typeface="Calibri"/>
                <a:cs typeface="Calibri"/>
                <a:sym typeface="Calibri"/>
              </a:defRPr>
            </a:lvl5pPr>
            <a:lvl6pPr lvl="5" algn="ctr" rtl="0">
              <a:spcBef>
                <a:spcPts val="0"/>
              </a:spcBef>
              <a:spcAft>
                <a:spcPts val="0"/>
              </a:spcAft>
              <a:buClr>
                <a:srgbClr val="00739A"/>
              </a:buClr>
              <a:buSzPts val="5200"/>
              <a:buFont typeface="Calibri"/>
              <a:buChar char="■"/>
              <a:defRPr sz="5200">
                <a:solidFill>
                  <a:srgbClr val="00739A"/>
                </a:solidFill>
                <a:latin typeface="Calibri"/>
                <a:ea typeface="Calibri"/>
                <a:cs typeface="Calibri"/>
                <a:sym typeface="Calibri"/>
              </a:defRPr>
            </a:lvl6pPr>
            <a:lvl7pPr lvl="6" algn="ctr" rtl="0">
              <a:spcBef>
                <a:spcPts val="0"/>
              </a:spcBef>
              <a:spcAft>
                <a:spcPts val="0"/>
              </a:spcAft>
              <a:buClr>
                <a:srgbClr val="00739A"/>
              </a:buClr>
              <a:buSzPts val="5200"/>
              <a:buFont typeface="Calibri"/>
              <a:buChar char="●"/>
              <a:defRPr sz="5200">
                <a:solidFill>
                  <a:srgbClr val="00739A"/>
                </a:solidFill>
                <a:latin typeface="Calibri"/>
                <a:ea typeface="Calibri"/>
                <a:cs typeface="Calibri"/>
                <a:sym typeface="Calibri"/>
              </a:defRPr>
            </a:lvl7pPr>
            <a:lvl8pPr lvl="7" algn="ctr" rtl="0">
              <a:spcBef>
                <a:spcPts val="0"/>
              </a:spcBef>
              <a:spcAft>
                <a:spcPts val="0"/>
              </a:spcAft>
              <a:buClr>
                <a:srgbClr val="00739A"/>
              </a:buClr>
              <a:buSzPts val="5200"/>
              <a:buFont typeface="Calibri"/>
              <a:buChar char="○"/>
              <a:defRPr sz="5200">
                <a:solidFill>
                  <a:srgbClr val="00739A"/>
                </a:solidFill>
                <a:latin typeface="Calibri"/>
                <a:ea typeface="Calibri"/>
                <a:cs typeface="Calibri"/>
                <a:sym typeface="Calibri"/>
              </a:defRPr>
            </a:lvl8pPr>
            <a:lvl9pPr lvl="8" algn="ctr" rtl="0">
              <a:spcBef>
                <a:spcPts val="0"/>
              </a:spcBef>
              <a:spcAft>
                <a:spcPts val="0"/>
              </a:spcAft>
              <a:buClr>
                <a:srgbClr val="00739A"/>
              </a:buClr>
              <a:buSzPts val="5200"/>
              <a:buFont typeface="Calibri"/>
              <a:buChar char="■"/>
              <a:defRPr sz="5200">
                <a:solidFill>
                  <a:srgbClr val="00739A"/>
                </a:solidFill>
                <a:latin typeface="Calibri"/>
                <a:ea typeface="Calibri"/>
                <a:cs typeface="Calibri"/>
                <a:sym typeface="Calibri"/>
              </a:defRPr>
            </a:lvl9pPr>
          </a:lstStyle>
          <a:p>
            <a:endParaRPr/>
          </a:p>
        </p:txBody>
      </p:sp>
      <p:sp>
        <p:nvSpPr>
          <p:cNvPr id="84" name="Google Shape;84;p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00739A"/>
              </a:buClr>
              <a:buSzPts val="2800"/>
              <a:buFont typeface="Calibri"/>
              <a:buNone/>
              <a:defRPr sz="2800">
                <a:solidFill>
                  <a:srgbClr val="00739A"/>
                </a:solidFill>
                <a:latin typeface="Calibri"/>
                <a:ea typeface="Calibri"/>
                <a:cs typeface="Calibri"/>
                <a:sym typeface="Calibri"/>
              </a:defRPr>
            </a:lvl1pPr>
            <a:lvl2pPr lvl="1" algn="ctr" rtl="0">
              <a:lnSpc>
                <a:spcPct val="100000"/>
              </a:lnSpc>
              <a:spcBef>
                <a:spcPts val="0"/>
              </a:spcBef>
              <a:spcAft>
                <a:spcPts val="0"/>
              </a:spcAft>
              <a:buClr>
                <a:srgbClr val="00739A"/>
              </a:buClr>
              <a:buSzPts val="2800"/>
              <a:buFont typeface="Calibri"/>
              <a:buNone/>
              <a:defRPr sz="2800">
                <a:solidFill>
                  <a:srgbClr val="00739A"/>
                </a:solidFill>
                <a:latin typeface="Calibri"/>
                <a:ea typeface="Calibri"/>
                <a:cs typeface="Calibri"/>
                <a:sym typeface="Calibri"/>
              </a:defRPr>
            </a:lvl2pPr>
            <a:lvl3pPr lvl="2" algn="ctr" rtl="0">
              <a:lnSpc>
                <a:spcPct val="100000"/>
              </a:lnSpc>
              <a:spcBef>
                <a:spcPts val="0"/>
              </a:spcBef>
              <a:spcAft>
                <a:spcPts val="0"/>
              </a:spcAft>
              <a:buClr>
                <a:srgbClr val="00739A"/>
              </a:buClr>
              <a:buSzPts val="2800"/>
              <a:buFont typeface="Calibri"/>
              <a:buNone/>
              <a:defRPr sz="2800">
                <a:solidFill>
                  <a:srgbClr val="00739A"/>
                </a:solidFill>
                <a:latin typeface="Calibri"/>
                <a:ea typeface="Calibri"/>
                <a:cs typeface="Calibri"/>
                <a:sym typeface="Calibri"/>
              </a:defRPr>
            </a:lvl3pPr>
            <a:lvl4pPr lvl="3" algn="ctr" rtl="0">
              <a:lnSpc>
                <a:spcPct val="100000"/>
              </a:lnSpc>
              <a:spcBef>
                <a:spcPts val="0"/>
              </a:spcBef>
              <a:spcAft>
                <a:spcPts val="0"/>
              </a:spcAft>
              <a:buClr>
                <a:srgbClr val="00739A"/>
              </a:buClr>
              <a:buSzPts val="2800"/>
              <a:buFont typeface="Calibri"/>
              <a:buNone/>
              <a:defRPr sz="2800">
                <a:solidFill>
                  <a:srgbClr val="00739A"/>
                </a:solidFill>
                <a:latin typeface="Calibri"/>
                <a:ea typeface="Calibri"/>
                <a:cs typeface="Calibri"/>
                <a:sym typeface="Calibri"/>
              </a:defRPr>
            </a:lvl4pPr>
            <a:lvl5pPr lvl="4" algn="ctr" rtl="0">
              <a:lnSpc>
                <a:spcPct val="100000"/>
              </a:lnSpc>
              <a:spcBef>
                <a:spcPts val="0"/>
              </a:spcBef>
              <a:spcAft>
                <a:spcPts val="0"/>
              </a:spcAft>
              <a:buClr>
                <a:srgbClr val="00739A"/>
              </a:buClr>
              <a:buSzPts val="2800"/>
              <a:buFont typeface="Calibri"/>
              <a:buNone/>
              <a:defRPr sz="2800">
                <a:solidFill>
                  <a:srgbClr val="00739A"/>
                </a:solidFill>
                <a:latin typeface="Calibri"/>
                <a:ea typeface="Calibri"/>
                <a:cs typeface="Calibri"/>
                <a:sym typeface="Calibri"/>
              </a:defRPr>
            </a:lvl5pPr>
            <a:lvl6pPr lvl="5" algn="ctr" rtl="0">
              <a:lnSpc>
                <a:spcPct val="100000"/>
              </a:lnSpc>
              <a:spcBef>
                <a:spcPts val="0"/>
              </a:spcBef>
              <a:spcAft>
                <a:spcPts val="0"/>
              </a:spcAft>
              <a:buClr>
                <a:srgbClr val="00739A"/>
              </a:buClr>
              <a:buSzPts val="2800"/>
              <a:buFont typeface="Calibri"/>
              <a:buNone/>
              <a:defRPr sz="2800">
                <a:solidFill>
                  <a:srgbClr val="00739A"/>
                </a:solidFill>
                <a:latin typeface="Calibri"/>
                <a:ea typeface="Calibri"/>
                <a:cs typeface="Calibri"/>
                <a:sym typeface="Calibri"/>
              </a:defRPr>
            </a:lvl6pPr>
            <a:lvl7pPr lvl="6" algn="ctr" rtl="0">
              <a:lnSpc>
                <a:spcPct val="100000"/>
              </a:lnSpc>
              <a:spcBef>
                <a:spcPts val="0"/>
              </a:spcBef>
              <a:spcAft>
                <a:spcPts val="0"/>
              </a:spcAft>
              <a:buClr>
                <a:srgbClr val="00739A"/>
              </a:buClr>
              <a:buSzPts val="2800"/>
              <a:buFont typeface="Calibri"/>
              <a:buNone/>
              <a:defRPr sz="2800">
                <a:solidFill>
                  <a:srgbClr val="00739A"/>
                </a:solidFill>
                <a:latin typeface="Calibri"/>
                <a:ea typeface="Calibri"/>
                <a:cs typeface="Calibri"/>
                <a:sym typeface="Calibri"/>
              </a:defRPr>
            </a:lvl7pPr>
            <a:lvl8pPr lvl="7" algn="ctr" rtl="0">
              <a:lnSpc>
                <a:spcPct val="100000"/>
              </a:lnSpc>
              <a:spcBef>
                <a:spcPts val="0"/>
              </a:spcBef>
              <a:spcAft>
                <a:spcPts val="0"/>
              </a:spcAft>
              <a:buClr>
                <a:srgbClr val="00739A"/>
              </a:buClr>
              <a:buSzPts val="2800"/>
              <a:buFont typeface="Calibri"/>
              <a:buNone/>
              <a:defRPr sz="2800">
                <a:solidFill>
                  <a:srgbClr val="00739A"/>
                </a:solidFill>
                <a:latin typeface="Calibri"/>
                <a:ea typeface="Calibri"/>
                <a:cs typeface="Calibri"/>
                <a:sym typeface="Calibri"/>
              </a:defRPr>
            </a:lvl8pPr>
            <a:lvl9pPr lvl="8" algn="ctr" rtl="0">
              <a:lnSpc>
                <a:spcPct val="100000"/>
              </a:lnSpc>
              <a:spcBef>
                <a:spcPts val="0"/>
              </a:spcBef>
              <a:spcAft>
                <a:spcPts val="0"/>
              </a:spcAft>
              <a:buClr>
                <a:srgbClr val="00739A"/>
              </a:buClr>
              <a:buSzPts val="2800"/>
              <a:buFont typeface="Calibri"/>
              <a:buNone/>
              <a:defRPr sz="2800">
                <a:solidFill>
                  <a:srgbClr val="00739A"/>
                </a:solidFill>
                <a:latin typeface="Calibri"/>
                <a:ea typeface="Calibri"/>
                <a:cs typeface="Calibri"/>
                <a:sym typeface="Calibri"/>
              </a:defRPr>
            </a:lvl9pPr>
          </a:lstStyle>
          <a:p>
            <a:endParaRPr/>
          </a:p>
        </p:txBody>
      </p:sp>
      <p:sp>
        <p:nvSpPr>
          <p:cNvPr id="85" name="Google Shape;85;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標題及物件" type="obj">
  <p:cSld name="OBJECT">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739A"/>
              </a:buClr>
              <a:buSzPts val="3000"/>
              <a:buFont typeface="Calibri"/>
              <a:buNone/>
              <a:defRPr sz="3000" i="0" u="none" strike="noStrike" cap="none">
                <a:solidFill>
                  <a:srgbClr val="00739A"/>
                </a:solidFill>
                <a:latin typeface="Calibri"/>
                <a:ea typeface="Calibri"/>
                <a:cs typeface="Calibri"/>
                <a:sym typeface="Calibri"/>
              </a:defRPr>
            </a:lvl1pPr>
            <a:lvl2pPr lvl="1"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2pPr>
            <a:lvl3pPr lvl="2"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3pPr>
            <a:lvl4pPr lvl="3"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4pPr>
            <a:lvl5pPr lvl="4"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5pPr>
            <a:lvl6pPr lvl="5"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6pPr>
            <a:lvl7pPr lvl="6"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7pPr>
            <a:lvl8pPr lvl="7"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8pPr>
            <a:lvl9pPr lvl="8"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9pPr>
          </a:lstStyle>
          <a:p>
            <a:endParaRPr/>
          </a:p>
        </p:txBody>
      </p:sp>
      <p:sp>
        <p:nvSpPr>
          <p:cNvPr id="13" name="Google Shape;13;p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0739A"/>
              </a:buClr>
              <a:buSzPts val="2100"/>
              <a:buFont typeface="Calibri"/>
              <a:buChar char="•"/>
              <a:defRPr sz="2100" i="0" u="none" strike="noStrike" cap="none">
                <a:solidFill>
                  <a:srgbClr val="00739A"/>
                </a:solidFill>
                <a:latin typeface="Calibri"/>
                <a:ea typeface="Calibri"/>
                <a:cs typeface="Calibri"/>
                <a:sym typeface="Calibri"/>
              </a:defRPr>
            </a:lvl1pPr>
            <a:lvl2pPr marL="914400" marR="0" lvl="1" indent="-342900" algn="l" rtl="0">
              <a:lnSpc>
                <a:spcPct val="90000"/>
              </a:lnSpc>
              <a:spcBef>
                <a:spcPts val="400"/>
              </a:spcBef>
              <a:spcAft>
                <a:spcPts val="0"/>
              </a:spcAft>
              <a:buClr>
                <a:srgbClr val="00739A"/>
              </a:buClr>
              <a:buSzPts val="1800"/>
              <a:buFont typeface="Calibri"/>
              <a:buChar char="•"/>
              <a:defRPr sz="1800" i="0" u="none" strike="noStrike" cap="none">
                <a:solidFill>
                  <a:srgbClr val="00739A"/>
                </a:solidFill>
                <a:latin typeface="Calibri"/>
                <a:ea typeface="Calibri"/>
                <a:cs typeface="Calibri"/>
                <a:sym typeface="Calibri"/>
              </a:defRPr>
            </a:lvl2pPr>
            <a:lvl3pPr marL="1371600" marR="0" lvl="2" indent="-323850" algn="l" rtl="0">
              <a:lnSpc>
                <a:spcPct val="90000"/>
              </a:lnSpc>
              <a:spcBef>
                <a:spcPts val="400"/>
              </a:spcBef>
              <a:spcAft>
                <a:spcPts val="0"/>
              </a:spcAft>
              <a:buClr>
                <a:srgbClr val="00739A"/>
              </a:buClr>
              <a:buSzPts val="1500"/>
              <a:buFont typeface="Calibri"/>
              <a:buChar char="•"/>
              <a:defRPr sz="1500" i="0" u="none" strike="noStrike" cap="none">
                <a:solidFill>
                  <a:srgbClr val="00739A"/>
                </a:solidFill>
                <a:latin typeface="Calibri"/>
                <a:ea typeface="Calibri"/>
                <a:cs typeface="Calibri"/>
                <a:sym typeface="Calibri"/>
              </a:defRPr>
            </a:lvl3pPr>
            <a:lvl4pPr marL="1828800" marR="0" lvl="3"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4pPr>
            <a:lvl5pPr marL="2286000" marR="0" lvl="4"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5pPr>
            <a:lvl6pPr marL="2743200" marR="0" lvl="5"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6pPr>
            <a:lvl7pPr marL="3200400" marR="0" lvl="6"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7pPr>
            <a:lvl8pPr marL="3657600" marR="0" lvl="7"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8pPr>
            <a:lvl9pPr marL="4114800" marR="0" lvl="8"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9pPr>
          </a:lstStyle>
          <a:p>
            <a:endParaRPr/>
          </a:p>
        </p:txBody>
      </p:sp>
      <p:sp>
        <p:nvSpPr>
          <p:cNvPr id="14" name="Google Shape;14;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1pPr>
            <a:lvl2pPr marR="0" lvl="1" algn="l" rtl="0">
              <a:spcBef>
                <a:spcPts val="0"/>
              </a:spcBef>
              <a:spcAft>
                <a:spcPts val="0"/>
              </a:spcAft>
              <a:buClr>
                <a:srgbClr val="00739A"/>
              </a:buClr>
              <a:buSzPts val="1100"/>
              <a:buFont typeface="Calibri"/>
              <a:buNone/>
              <a:defRPr sz="1400" i="0" u="none" strike="noStrike" cap="none">
                <a:solidFill>
                  <a:srgbClr val="00739A"/>
                </a:solidFill>
                <a:latin typeface="Calibri"/>
                <a:ea typeface="Calibri"/>
                <a:cs typeface="Calibri"/>
                <a:sym typeface="Calibri"/>
              </a:defRPr>
            </a:lvl2pPr>
            <a:lvl3pPr marR="0" lvl="2" algn="l" rtl="0">
              <a:spcBef>
                <a:spcPts val="0"/>
              </a:spcBef>
              <a:spcAft>
                <a:spcPts val="0"/>
              </a:spcAft>
              <a:buClr>
                <a:srgbClr val="00739A"/>
              </a:buClr>
              <a:buSzPts val="1100"/>
              <a:buFont typeface="Calibri"/>
              <a:buNone/>
              <a:defRPr sz="1400" i="0" u="none" strike="noStrike" cap="none">
                <a:solidFill>
                  <a:srgbClr val="00739A"/>
                </a:solidFill>
                <a:latin typeface="Calibri"/>
                <a:ea typeface="Calibri"/>
                <a:cs typeface="Calibri"/>
                <a:sym typeface="Calibri"/>
              </a:defRPr>
            </a:lvl3pPr>
            <a:lvl4pPr marR="0" lvl="3" algn="l" rtl="0">
              <a:spcBef>
                <a:spcPts val="0"/>
              </a:spcBef>
              <a:spcAft>
                <a:spcPts val="0"/>
              </a:spcAft>
              <a:buClr>
                <a:srgbClr val="00739A"/>
              </a:buClr>
              <a:buSzPts val="1100"/>
              <a:buFont typeface="Calibri"/>
              <a:buNone/>
              <a:defRPr sz="1400" i="0" u="none" strike="noStrike" cap="none">
                <a:solidFill>
                  <a:srgbClr val="00739A"/>
                </a:solidFill>
                <a:latin typeface="Calibri"/>
                <a:ea typeface="Calibri"/>
                <a:cs typeface="Calibri"/>
                <a:sym typeface="Calibri"/>
              </a:defRPr>
            </a:lvl4pPr>
            <a:lvl5pPr marR="0" lvl="4" algn="l" rtl="0">
              <a:spcBef>
                <a:spcPts val="0"/>
              </a:spcBef>
              <a:spcAft>
                <a:spcPts val="0"/>
              </a:spcAft>
              <a:buClr>
                <a:srgbClr val="00739A"/>
              </a:buClr>
              <a:buSzPts val="1100"/>
              <a:buFont typeface="Calibri"/>
              <a:buNone/>
              <a:defRPr sz="1400" i="0" u="none" strike="noStrike" cap="none">
                <a:solidFill>
                  <a:srgbClr val="00739A"/>
                </a:solidFill>
                <a:latin typeface="Calibri"/>
                <a:ea typeface="Calibri"/>
                <a:cs typeface="Calibri"/>
                <a:sym typeface="Calibri"/>
              </a:defRPr>
            </a:lvl5pPr>
            <a:lvl6pPr marR="0" lvl="5" algn="l" rtl="0">
              <a:spcBef>
                <a:spcPts val="0"/>
              </a:spcBef>
              <a:spcAft>
                <a:spcPts val="0"/>
              </a:spcAft>
              <a:buClr>
                <a:srgbClr val="00739A"/>
              </a:buClr>
              <a:buSzPts val="1100"/>
              <a:buFont typeface="Calibri"/>
              <a:buNone/>
              <a:defRPr sz="1400" i="0" u="none" strike="noStrike" cap="none">
                <a:solidFill>
                  <a:srgbClr val="00739A"/>
                </a:solidFill>
                <a:latin typeface="Calibri"/>
                <a:ea typeface="Calibri"/>
                <a:cs typeface="Calibri"/>
                <a:sym typeface="Calibri"/>
              </a:defRPr>
            </a:lvl6pPr>
            <a:lvl7pPr marR="0" lvl="6" algn="l" rtl="0">
              <a:spcBef>
                <a:spcPts val="0"/>
              </a:spcBef>
              <a:spcAft>
                <a:spcPts val="0"/>
              </a:spcAft>
              <a:buClr>
                <a:srgbClr val="00739A"/>
              </a:buClr>
              <a:buSzPts val="1100"/>
              <a:buFont typeface="Calibri"/>
              <a:buNone/>
              <a:defRPr sz="1400" i="0" u="none" strike="noStrike" cap="none">
                <a:solidFill>
                  <a:srgbClr val="00739A"/>
                </a:solidFill>
                <a:latin typeface="Calibri"/>
                <a:ea typeface="Calibri"/>
                <a:cs typeface="Calibri"/>
                <a:sym typeface="Calibri"/>
              </a:defRPr>
            </a:lvl7pPr>
            <a:lvl8pPr marR="0" lvl="7" algn="l" rtl="0">
              <a:spcBef>
                <a:spcPts val="0"/>
              </a:spcBef>
              <a:spcAft>
                <a:spcPts val="0"/>
              </a:spcAft>
              <a:buClr>
                <a:srgbClr val="00739A"/>
              </a:buClr>
              <a:buSzPts val="1100"/>
              <a:buFont typeface="Calibri"/>
              <a:buNone/>
              <a:defRPr sz="1400" i="0" u="none" strike="noStrike" cap="none">
                <a:solidFill>
                  <a:srgbClr val="00739A"/>
                </a:solidFill>
                <a:latin typeface="Calibri"/>
                <a:ea typeface="Calibri"/>
                <a:cs typeface="Calibri"/>
                <a:sym typeface="Calibri"/>
              </a:defRPr>
            </a:lvl8pPr>
            <a:lvl9pPr marR="0" lvl="8" algn="l" rtl="0">
              <a:spcBef>
                <a:spcPts val="0"/>
              </a:spcBef>
              <a:spcAft>
                <a:spcPts val="0"/>
              </a:spcAft>
              <a:buClr>
                <a:srgbClr val="00739A"/>
              </a:buClr>
              <a:buSzPts val="1100"/>
              <a:buFont typeface="Calibri"/>
              <a:buNone/>
              <a:defRPr sz="1400" i="0" u="none" strike="noStrike" cap="none">
                <a:solidFill>
                  <a:srgbClr val="00739A"/>
                </a:solidFill>
                <a:latin typeface="Calibri"/>
                <a:ea typeface="Calibri"/>
                <a:cs typeface="Calibri"/>
                <a:sym typeface="Calibri"/>
              </a:defRPr>
            </a:lvl9pPr>
          </a:lstStyle>
          <a:p>
            <a:endParaRPr/>
          </a:p>
        </p:txBody>
      </p:sp>
      <p:sp>
        <p:nvSpPr>
          <p:cNvPr id="15" name="Google Shape;15;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Clr>
                <a:srgbClr val="00739A"/>
              </a:buClr>
              <a:buSzPts val="1100"/>
              <a:buFont typeface="Calibri"/>
              <a:buNone/>
              <a:defRPr>
                <a:solidFill>
                  <a:srgbClr val="00739A"/>
                </a:solidFill>
              </a:defRPr>
            </a:lvl1pPr>
            <a:lvl2pPr lvl="1" algn="l" rtl="0">
              <a:spcBef>
                <a:spcPts val="0"/>
              </a:spcBef>
              <a:spcAft>
                <a:spcPts val="0"/>
              </a:spcAft>
              <a:buClr>
                <a:srgbClr val="00739A"/>
              </a:buClr>
              <a:buSzPts val="1100"/>
              <a:buFont typeface="Calibri"/>
              <a:buNone/>
              <a:defRPr>
                <a:solidFill>
                  <a:srgbClr val="00739A"/>
                </a:solidFill>
              </a:defRPr>
            </a:lvl2pPr>
            <a:lvl3pPr lvl="2" algn="l" rtl="0">
              <a:spcBef>
                <a:spcPts val="0"/>
              </a:spcBef>
              <a:spcAft>
                <a:spcPts val="0"/>
              </a:spcAft>
              <a:buClr>
                <a:srgbClr val="00739A"/>
              </a:buClr>
              <a:buSzPts val="1100"/>
              <a:buFont typeface="Calibri"/>
              <a:buNone/>
              <a:defRPr>
                <a:solidFill>
                  <a:srgbClr val="00739A"/>
                </a:solidFill>
              </a:defRPr>
            </a:lvl3pPr>
            <a:lvl4pPr lvl="3" algn="l" rtl="0">
              <a:spcBef>
                <a:spcPts val="0"/>
              </a:spcBef>
              <a:spcAft>
                <a:spcPts val="0"/>
              </a:spcAft>
              <a:buClr>
                <a:srgbClr val="00739A"/>
              </a:buClr>
              <a:buSzPts val="1100"/>
              <a:buFont typeface="Calibri"/>
              <a:buNone/>
              <a:defRPr>
                <a:solidFill>
                  <a:srgbClr val="00739A"/>
                </a:solidFill>
              </a:defRPr>
            </a:lvl4pPr>
            <a:lvl5pPr lvl="4" algn="l" rtl="0">
              <a:spcBef>
                <a:spcPts val="0"/>
              </a:spcBef>
              <a:spcAft>
                <a:spcPts val="0"/>
              </a:spcAft>
              <a:buClr>
                <a:srgbClr val="00739A"/>
              </a:buClr>
              <a:buSzPts val="1100"/>
              <a:buFont typeface="Calibri"/>
              <a:buNone/>
              <a:defRPr>
                <a:solidFill>
                  <a:srgbClr val="00739A"/>
                </a:solidFill>
              </a:defRPr>
            </a:lvl5pPr>
            <a:lvl6pPr lvl="5" algn="l" rtl="0">
              <a:spcBef>
                <a:spcPts val="0"/>
              </a:spcBef>
              <a:spcAft>
                <a:spcPts val="0"/>
              </a:spcAft>
              <a:buClr>
                <a:srgbClr val="00739A"/>
              </a:buClr>
              <a:buSzPts val="1100"/>
              <a:buFont typeface="Calibri"/>
              <a:buNone/>
              <a:defRPr>
                <a:solidFill>
                  <a:srgbClr val="00739A"/>
                </a:solidFill>
              </a:defRPr>
            </a:lvl6pPr>
            <a:lvl7pPr lvl="6" algn="l" rtl="0">
              <a:spcBef>
                <a:spcPts val="0"/>
              </a:spcBef>
              <a:spcAft>
                <a:spcPts val="0"/>
              </a:spcAft>
              <a:buClr>
                <a:srgbClr val="00739A"/>
              </a:buClr>
              <a:buSzPts val="1100"/>
              <a:buFont typeface="Calibri"/>
              <a:buNone/>
              <a:defRPr>
                <a:solidFill>
                  <a:srgbClr val="00739A"/>
                </a:solidFill>
              </a:defRPr>
            </a:lvl7pPr>
            <a:lvl8pPr lvl="7" algn="l" rtl="0">
              <a:spcBef>
                <a:spcPts val="0"/>
              </a:spcBef>
              <a:spcAft>
                <a:spcPts val="0"/>
              </a:spcAft>
              <a:buClr>
                <a:srgbClr val="00739A"/>
              </a:buClr>
              <a:buSzPts val="1100"/>
              <a:buFont typeface="Calibri"/>
              <a:buNone/>
              <a:defRPr>
                <a:solidFill>
                  <a:srgbClr val="00739A"/>
                </a:solidFill>
              </a:defRPr>
            </a:lvl8pPr>
            <a:lvl9pPr lvl="8" algn="l" rtl="0">
              <a:spcBef>
                <a:spcPts val="0"/>
              </a:spcBef>
              <a:spcAft>
                <a:spcPts val="0"/>
              </a:spcAft>
              <a:buClr>
                <a:srgbClr val="00739A"/>
              </a:buClr>
              <a:buSzPts val="1100"/>
              <a:buFont typeface="Calibri"/>
              <a:buNone/>
              <a:defRPr>
                <a:solidFill>
                  <a:srgbClr val="00739A"/>
                </a:solidFill>
              </a:defRPr>
            </a:lvl9pPr>
          </a:lstStyle>
          <a:p>
            <a:endParaRPr/>
          </a:p>
        </p:txBody>
      </p:sp>
      <p:sp>
        <p:nvSpPr>
          <p:cNvPr id="16" name="Google Shape;16;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rgbClr val="00739A"/>
                </a:solidFill>
                <a:latin typeface="Calibri"/>
                <a:ea typeface="Calibri"/>
                <a:cs typeface="Calibri"/>
                <a:sym typeface="Calibri"/>
              </a:defRPr>
            </a:lvl1pPr>
            <a:lvl2pPr marL="0" marR="0" lvl="1" indent="0" algn="l" rtl="0">
              <a:spcBef>
                <a:spcPts val="0"/>
              </a:spcBef>
              <a:buNone/>
              <a:defRPr sz="1400">
                <a:solidFill>
                  <a:srgbClr val="00739A"/>
                </a:solidFill>
                <a:latin typeface="Calibri"/>
                <a:ea typeface="Calibri"/>
                <a:cs typeface="Calibri"/>
                <a:sym typeface="Calibri"/>
              </a:defRPr>
            </a:lvl2pPr>
            <a:lvl3pPr marL="0" marR="0" lvl="2" indent="0" algn="l" rtl="0">
              <a:spcBef>
                <a:spcPts val="0"/>
              </a:spcBef>
              <a:buNone/>
              <a:defRPr sz="1400">
                <a:solidFill>
                  <a:srgbClr val="00739A"/>
                </a:solidFill>
                <a:latin typeface="Calibri"/>
                <a:ea typeface="Calibri"/>
                <a:cs typeface="Calibri"/>
                <a:sym typeface="Calibri"/>
              </a:defRPr>
            </a:lvl3pPr>
            <a:lvl4pPr marL="0" marR="0" lvl="3" indent="0" algn="l" rtl="0">
              <a:spcBef>
                <a:spcPts val="0"/>
              </a:spcBef>
              <a:buNone/>
              <a:defRPr sz="1400">
                <a:solidFill>
                  <a:srgbClr val="00739A"/>
                </a:solidFill>
                <a:latin typeface="Calibri"/>
                <a:ea typeface="Calibri"/>
                <a:cs typeface="Calibri"/>
                <a:sym typeface="Calibri"/>
              </a:defRPr>
            </a:lvl4pPr>
            <a:lvl5pPr marL="0" marR="0" lvl="4" indent="0" algn="l" rtl="0">
              <a:spcBef>
                <a:spcPts val="0"/>
              </a:spcBef>
              <a:buNone/>
              <a:defRPr sz="1400">
                <a:solidFill>
                  <a:srgbClr val="00739A"/>
                </a:solidFill>
                <a:latin typeface="Calibri"/>
                <a:ea typeface="Calibri"/>
                <a:cs typeface="Calibri"/>
                <a:sym typeface="Calibri"/>
              </a:defRPr>
            </a:lvl5pPr>
            <a:lvl6pPr marL="0" marR="0" lvl="5" indent="0" algn="l" rtl="0">
              <a:spcBef>
                <a:spcPts val="0"/>
              </a:spcBef>
              <a:buNone/>
              <a:defRPr sz="1400">
                <a:solidFill>
                  <a:srgbClr val="00739A"/>
                </a:solidFill>
                <a:latin typeface="Calibri"/>
                <a:ea typeface="Calibri"/>
                <a:cs typeface="Calibri"/>
                <a:sym typeface="Calibri"/>
              </a:defRPr>
            </a:lvl6pPr>
            <a:lvl7pPr marL="0" marR="0" lvl="6" indent="0" algn="l" rtl="0">
              <a:spcBef>
                <a:spcPts val="0"/>
              </a:spcBef>
              <a:buNone/>
              <a:defRPr sz="1400">
                <a:solidFill>
                  <a:srgbClr val="00739A"/>
                </a:solidFill>
                <a:latin typeface="Calibri"/>
                <a:ea typeface="Calibri"/>
                <a:cs typeface="Calibri"/>
                <a:sym typeface="Calibri"/>
              </a:defRPr>
            </a:lvl7pPr>
            <a:lvl8pPr marL="0" marR="0" lvl="7" indent="0" algn="l" rtl="0">
              <a:spcBef>
                <a:spcPts val="0"/>
              </a:spcBef>
              <a:buNone/>
              <a:defRPr sz="1400">
                <a:solidFill>
                  <a:srgbClr val="00739A"/>
                </a:solidFill>
                <a:latin typeface="Calibri"/>
                <a:ea typeface="Calibri"/>
                <a:cs typeface="Calibri"/>
                <a:sym typeface="Calibri"/>
              </a:defRPr>
            </a:lvl8pPr>
            <a:lvl9pPr marL="0" marR="0" lvl="8" indent="0" algn="l" rtl="0">
              <a:spcBef>
                <a:spcPts val="0"/>
              </a:spcBef>
              <a:buNone/>
              <a:defRPr sz="1400">
                <a:solidFill>
                  <a:srgbClr val="00739A"/>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标题和内容"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739A"/>
              </a:buClr>
              <a:buSzPts val="3300"/>
              <a:buFont typeface="Calibri"/>
              <a:buNone/>
              <a:defRPr sz="3300" i="0" u="none" strike="noStrike" cap="none">
                <a:solidFill>
                  <a:srgbClr val="00739A"/>
                </a:solidFill>
                <a:latin typeface="Calibri"/>
                <a:ea typeface="Calibri"/>
                <a:cs typeface="Calibri"/>
                <a:sym typeface="Calibri"/>
              </a:defRPr>
            </a:lvl1pPr>
            <a:lvl2pPr lvl="1"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2pPr>
            <a:lvl3pPr lvl="2"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3pPr>
            <a:lvl4pPr lvl="3"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4pPr>
            <a:lvl5pPr lvl="4"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5pPr>
            <a:lvl6pPr lvl="5"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6pPr>
            <a:lvl7pPr lvl="6"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7pPr>
            <a:lvl8pPr lvl="7"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8pPr>
            <a:lvl9pPr lvl="8" rtl="0">
              <a:spcBef>
                <a:spcPts val="0"/>
              </a:spcBef>
              <a:spcAft>
                <a:spcPts val="0"/>
              </a:spcAft>
              <a:buClr>
                <a:srgbClr val="00739A"/>
              </a:buClr>
              <a:buSzPts val="1100"/>
              <a:buFont typeface="Calibri"/>
              <a:buNone/>
              <a:defRPr sz="1400">
                <a:solidFill>
                  <a:srgbClr val="00739A"/>
                </a:solidFill>
                <a:latin typeface="Calibri"/>
                <a:ea typeface="Calibri"/>
                <a:cs typeface="Calibri"/>
                <a:sym typeface="Calibri"/>
              </a:defRPr>
            </a:lvl9pPr>
          </a:lstStyle>
          <a:p>
            <a:endParaRPr/>
          </a:p>
        </p:txBody>
      </p:sp>
      <p:sp>
        <p:nvSpPr>
          <p:cNvPr id="19" name="Google Shape;19;p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rgbClr val="00739A"/>
              </a:buClr>
              <a:buSzPts val="2100"/>
              <a:buFont typeface="Calibri"/>
              <a:buChar char="•"/>
              <a:defRPr sz="2100" i="0" u="none" strike="noStrike" cap="none">
                <a:solidFill>
                  <a:srgbClr val="00739A"/>
                </a:solidFill>
                <a:latin typeface="Calibri"/>
                <a:ea typeface="Calibri"/>
                <a:cs typeface="Calibri"/>
                <a:sym typeface="Calibri"/>
              </a:defRPr>
            </a:lvl1pPr>
            <a:lvl2pPr marL="914400" marR="0" lvl="1" indent="-342900" algn="l" rtl="0">
              <a:lnSpc>
                <a:spcPct val="90000"/>
              </a:lnSpc>
              <a:spcBef>
                <a:spcPts val="400"/>
              </a:spcBef>
              <a:spcAft>
                <a:spcPts val="0"/>
              </a:spcAft>
              <a:buClr>
                <a:srgbClr val="00739A"/>
              </a:buClr>
              <a:buSzPts val="1800"/>
              <a:buFont typeface="Calibri"/>
              <a:buChar char="•"/>
              <a:defRPr sz="1800" i="0" u="none" strike="noStrike" cap="none">
                <a:solidFill>
                  <a:srgbClr val="00739A"/>
                </a:solidFill>
                <a:latin typeface="Calibri"/>
                <a:ea typeface="Calibri"/>
                <a:cs typeface="Calibri"/>
                <a:sym typeface="Calibri"/>
              </a:defRPr>
            </a:lvl2pPr>
            <a:lvl3pPr marL="1371600" marR="0" lvl="2" indent="-323850" algn="l" rtl="0">
              <a:lnSpc>
                <a:spcPct val="90000"/>
              </a:lnSpc>
              <a:spcBef>
                <a:spcPts val="400"/>
              </a:spcBef>
              <a:spcAft>
                <a:spcPts val="0"/>
              </a:spcAft>
              <a:buClr>
                <a:srgbClr val="00739A"/>
              </a:buClr>
              <a:buSzPts val="1500"/>
              <a:buFont typeface="Calibri"/>
              <a:buChar char="•"/>
              <a:defRPr sz="1500" i="0" u="none" strike="noStrike" cap="none">
                <a:solidFill>
                  <a:srgbClr val="00739A"/>
                </a:solidFill>
                <a:latin typeface="Calibri"/>
                <a:ea typeface="Calibri"/>
                <a:cs typeface="Calibri"/>
                <a:sym typeface="Calibri"/>
              </a:defRPr>
            </a:lvl3pPr>
            <a:lvl4pPr marL="1828800" marR="0" lvl="3"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4pPr>
            <a:lvl5pPr marL="2286000" marR="0" lvl="4"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5pPr>
            <a:lvl6pPr marL="2743200" marR="0" lvl="5"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6pPr>
            <a:lvl7pPr marL="3200400" marR="0" lvl="6"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7pPr>
            <a:lvl8pPr marL="3657600" marR="0" lvl="7"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8pPr>
            <a:lvl9pPr marL="4114800" marR="0" lvl="8" indent="-317500" algn="l" rtl="0">
              <a:lnSpc>
                <a:spcPct val="90000"/>
              </a:lnSpc>
              <a:spcBef>
                <a:spcPts val="400"/>
              </a:spcBef>
              <a:spcAft>
                <a:spcPts val="0"/>
              </a:spcAft>
              <a:buClr>
                <a:srgbClr val="00739A"/>
              </a:buClr>
              <a:buSzPts val="1400"/>
              <a:buFont typeface="Calibri"/>
              <a:buChar char="•"/>
              <a:defRPr sz="1400" i="0" u="none" strike="noStrike" cap="none">
                <a:solidFill>
                  <a:srgbClr val="00739A"/>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20"/>
        <p:cNvGrpSpPr/>
        <p:nvPr/>
      </p:nvGrpSpPr>
      <p:grpSpPr>
        <a:xfrm>
          <a:off x="0" y="0"/>
          <a:ext cx="0" cy="0"/>
          <a:chOff x="0" y="0"/>
          <a:chExt cx="0" cy="0"/>
        </a:xfrm>
      </p:grpSpPr>
      <p:sp>
        <p:nvSpPr>
          <p:cNvPr id="21" name="Google Shape;21;p5"/>
          <p:cNvSpPr txBox="1"/>
          <p:nvPr/>
        </p:nvSpPr>
        <p:spPr>
          <a:xfrm>
            <a:off x="2149575" y="975225"/>
            <a:ext cx="530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739A"/>
                </a:solidFill>
                <a:latin typeface="Calibri"/>
                <a:ea typeface="Calibri"/>
                <a:cs typeface="Calibri"/>
                <a:sym typeface="Calibri"/>
              </a:rPr>
              <a:t>asdf</a:t>
            </a:r>
            <a:endParaRPr>
              <a:solidFill>
                <a:srgbClr val="00739A"/>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Microsoft JhengHei"/>
              <a:buNone/>
              <a:defRPr sz="3300" b="0" i="0" u="none" strike="noStrike" cap="none">
                <a:solidFill>
                  <a:schemeClr val="dk1"/>
                </a:solidFill>
                <a:latin typeface="Microsoft JhengHei"/>
                <a:ea typeface="Microsoft JhengHei"/>
                <a:cs typeface="Microsoft JhengHei"/>
                <a:sym typeface="Microsoft JhengHe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4" name="Google Shape;24;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5" name="Google Shape;25;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 name="Google Shape;26;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標題投影片">
  <p:cSld name="標題投影片">
    <p:spTree>
      <p:nvGrpSpPr>
        <p:cNvPr id="1" name="Shape 27"/>
        <p:cNvGrpSpPr/>
        <p:nvPr/>
      </p:nvGrpSpPr>
      <p:grpSpPr>
        <a:xfrm>
          <a:off x="0" y="0"/>
          <a:ext cx="0" cy="0"/>
          <a:chOff x="0" y="0"/>
          <a:chExt cx="0" cy="0"/>
        </a:xfrm>
      </p:grpSpPr>
      <p:sp>
        <p:nvSpPr>
          <p:cNvPr id="28" name="Google Shape;28;p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marR="0" lvl="0" algn="ctr" rtl="0">
              <a:lnSpc>
                <a:spcPct val="90000"/>
              </a:lnSpc>
              <a:spcBef>
                <a:spcPts val="800"/>
              </a:spcBef>
              <a:spcAft>
                <a:spcPts val="0"/>
              </a:spcAft>
              <a:buClr>
                <a:schemeClr val="dk1"/>
              </a:buClr>
              <a:buSzPts val="1800"/>
              <a:buFont typeface="Arial"/>
              <a:buNone/>
              <a:defRPr sz="1800" b="0" i="0" u="none" strike="noStrike" cap="none">
                <a:solidFill>
                  <a:schemeClr val="dk1"/>
                </a:solidFill>
                <a:latin typeface="Microsoft JhengHei"/>
                <a:ea typeface="Microsoft JhengHei"/>
                <a:cs typeface="Microsoft JhengHei"/>
                <a:sym typeface="Microsoft JhengHei"/>
              </a:defRPr>
            </a:lvl1pPr>
            <a:lvl2pPr marR="0" lvl="1" algn="ctr"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Microsoft JhengHei"/>
                <a:ea typeface="Microsoft JhengHei"/>
                <a:cs typeface="Microsoft JhengHei"/>
                <a:sym typeface="Microsoft JhengHei"/>
              </a:defRPr>
            </a:lvl2pPr>
            <a:lvl3pPr marR="0" lvl="2" algn="ctr" rtl="0">
              <a:lnSpc>
                <a:spcPct val="90000"/>
              </a:lnSpc>
              <a:spcBef>
                <a:spcPts val="400"/>
              </a:spcBef>
              <a:spcAft>
                <a:spcPts val="0"/>
              </a:spcAft>
              <a:buClr>
                <a:schemeClr val="dk1"/>
              </a:buClr>
              <a:buSzPts val="1400"/>
              <a:buFont typeface="Arial"/>
              <a:buNone/>
              <a:defRPr sz="1400" b="0" i="0" u="none" strike="noStrike" cap="none">
                <a:solidFill>
                  <a:schemeClr val="dk1"/>
                </a:solidFill>
                <a:latin typeface="Microsoft JhengHei"/>
                <a:ea typeface="Microsoft JhengHei"/>
                <a:cs typeface="Microsoft JhengHei"/>
                <a:sym typeface="Microsoft JhengHei"/>
              </a:defRPr>
            </a:lvl3pPr>
            <a:lvl4pPr marR="0" lvl="3"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Microsoft JhengHei"/>
                <a:ea typeface="Microsoft JhengHei"/>
                <a:cs typeface="Microsoft JhengHei"/>
                <a:sym typeface="Microsoft JhengHei"/>
              </a:defRPr>
            </a:lvl4pPr>
            <a:lvl5pPr marR="0" lvl="4"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Microsoft JhengHei"/>
                <a:ea typeface="Microsoft JhengHei"/>
                <a:cs typeface="Microsoft JhengHei"/>
                <a:sym typeface="Microsoft JhengHei"/>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29" name="Google Shape;29;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0" name="Google Shape;30;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 name="Google Shape;31;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4500"/>
              <a:buFont typeface="Microsoft JhengHei"/>
              <a:buNone/>
              <a:defRPr sz="4500">
                <a:solidFill>
                  <a:schemeClr val="dk1"/>
                </a:solidFill>
                <a:latin typeface="Microsoft JhengHei"/>
                <a:ea typeface="Microsoft JhengHei"/>
                <a:cs typeface="Microsoft JhengHei"/>
                <a:sym typeface="Microsoft JhengHe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4" name="Google Shape;34;p8"/>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90000"/>
              </a:lnSpc>
              <a:spcBef>
                <a:spcPts val="800"/>
              </a:spcBef>
              <a:spcAft>
                <a:spcPts val="0"/>
              </a:spcAft>
              <a:buClr>
                <a:srgbClr val="888888"/>
              </a:buClr>
              <a:buSzPts val="1800"/>
              <a:buFont typeface="Arial"/>
              <a:buNone/>
              <a:defRPr sz="1800" b="0" i="0" u="none" strike="noStrike" cap="none">
                <a:solidFill>
                  <a:srgbClr val="888888"/>
                </a:solidFill>
                <a:latin typeface="Microsoft JhengHei"/>
                <a:ea typeface="Microsoft JhengHei"/>
                <a:cs typeface="Microsoft JhengHei"/>
                <a:sym typeface="Microsoft JhengHei"/>
              </a:defRPr>
            </a:lvl1pPr>
            <a:lvl2pPr marL="914400" marR="0" lvl="1" indent="-228600" algn="l" rtl="0">
              <a:lnSpc>
                <a:spcPct val="90000"/>
              </a:lnSpc>
              <a:spcBef>
                <a:spcPts val="400"/>
              </a:spcBef>
              <a:spcAft>
                <a:spcPts val="0"/>
              </a:spcAft>
              <a:buClr>
                <a:srgbClr val="888888"/>
              </a:buClr>
              <a:buSzPts val="1500"/>
              <a:buFont typeface="Arial"/>
              <a:buNone/>
              <a:defRPr sz="1500" b="0" i="0" u="none" strike="noStrike" cap="none">
                <a:solidFill>
                  <a:srgbClr val="888888"/>
                </a:solidFill>
                <a:latin typeface="Microsoft JhengHei"/>
                <a:ea typeface="Microsoft JhengHei"/>
                <a:cs typeface="Microsoft JhengHei"/>
                <a:sym typeface="Microsoft JhengHei"/>
              </a:defRPr>
            </a:lvl2pPr>
            <a:lvl3pPr marL="1371600" marR="0" lvl="2" indent="-228600" algn="l" rtl="0">
              <a:lnSpc>
                <a:spcPct val="90000"/>
              </a:lnSpc>
              <a:spcBef>
                <a:spcPts val="400"/>
              </a:spcBef>
              <a:spcAft>
                <a:spcPts val="0"/>
              </a:spcAft>
              <a:buClr>
                <a:srgbClr val="888888"/>
              </a:buClr>
              <a:buSzPts val="1400"/>
              <a:buFont typeface="Arial"/>
              <a:buNone/>
              <a:defRPr sz="1400" b="0" i="0" u="none" strike="noStrike" cap="none">
                <a:solidFill>
                  <a:srgbClr val="888888"/>
                </a:solidFill>
                <a:latin typeface="Microsoft JhengHei"/>
                <a:ea typeface="Microsoft JhengHei"/>
                <a:cs typeface="Microsoft JhengHei"/>
                <a:sym typeface="Microsoft JhengHei"/>
              </a:defRPr>
            </a:lvl3pPr>
            <a:lvl4pPr marL="1828800" marR="0" lvl="3"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Microsoft JhengHei"/>
                <a:ea typeface="Microsoft JhengHei"/>
                <a:cs typeface="Microsoft JhengHei"/>
                <a:sym typeface="Microsoft JhengHei"/>
              </a:defRPr>
            </a:lvl4pPr>
            <a:lvl5pPr marL="2286000" marR="0" lvl="4"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Microsoft JhengHei"/>
                <a:ea typeface="Microsoft JhengHei"/>
                <a:cs typeface="Microsoft JhengHei"/>
                <a:sym typeface="Microsoft JhengHei"/>
              </a:defRPr>
            </a:lvl5pPr>
            <a:lvl6pPr marL="2743200" marR="0" lvl="5"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5" name="Google Shape;35;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6" name="Google Shape;36;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 name="Google Shape;37;p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兩項物件" type="twoObj">
  <p:cSld name="TWO_OBJECTS">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Microsoft JhengHei"/>
              <a:buNone/>
              <a:defRPr sz="3300">
                <a:solidFill>
                  <a:schemeClr val="dk1"/>
                </a:solidFill>
                <a:latin typeface="Microsoft JhengHei"/>
                <a:ea typeface="Microsoft JhengHei"/>
                <a:cs typeface="Microsoft JhengHei"/>
                <a:sym typeface="Microsoft JhengHe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0" name="Google Shape;40;p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Microsoft JhengHei"/>
                <a:ea typeface="Microsoft JhengHei"/>
                <a:cs typeface="Microsoft JhengHei"/>
                <a:sym typeface="Microsoft JhengHe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icrosoft JhengHei"/>
                <a:ea typeface="Microsoft JhengHei"/>
                <a:cs typeface="Microsoft JhengHei"/>
                <a:sym typeface="Microsoft JhengHe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icrosoft JhengHei"/>
                <a:ea typeface="Microsoft JhengHei"/>
                <a:cs typeface="Microsoft JhengHei"/>
                <a:sym typeface="Microsoft JhengHe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1" name="Google Shape;41;p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Microsoft JhengHei"/>
                <a:ea typeface="Microsoft JhengHei"/>
                <a:cs typeface="Microsoft JhengHei"/>
                <a:sym typeface="Microsoft JhengHe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icrosoft JhengHei"/>
                <a:ea typeface="Microsoft JhengHei"/>
                <a:cs typeface="Microsoft JhengHei"/>
                <a:sym typeface="Microsoft JhengHe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icrosoft JhengHei"/>
                <a:ea typeface="Microsoft JhengHei"/>
                <a:cs typeface="Microsoft JhengHei"/>
                <a:sym typeface="Microsoft JhengHe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2" name="Google Shape;42;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43" name="Google Shape;43;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4" name="Google Shape;44;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Microsoft JhengHei"/>
              <a:buNone/>
              <a:defRPr sz="3300">
                <a:solidFill>
                  <a:schemeClr val="dk1"/>
                </a:solidFill>
                <a:latin typeface="Microsoft JhengHei"/>
                <a:ea typeface="Microsoft JhengHei"/>
                <a:cs typeface="Microsoft JhengHei"/>
                <a:sym typeface="Microsoft JhengHe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7" name="Google Shape;47;p10"/>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Microsoft JhengHei"/>
                <a:ea typeface="Microsoft JhengHei"/>
                <a:cs typeface="Microsoft JhengHei"/>
                <a:sym typeface="Microsoft JhengHe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Microsoft JhengHei"/>
                <a:ea typeface="Microsoft JhengHei"/>
                <a:cs typeface="Microsoft JhengHei"/>
                <a:sym typeface="Microsoft JhengHe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Microsoft JhengHei"/>
                <a:ea typeface="Microsoft JhengHei"/>
                <a:cs typeface="Microsoft JhengHei"/>
                <a:sym typeface="Microsoft JhengHe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Microsoft JhengHei"/>
                <a:ea typeface="Microsoft JhengHei"/>
                <a:cs typeface="Microsoft JhengHei"/>
                <a:sym typeface="Microsoft JhengHe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Microsoft JhengHei"/>
                <a:ea typeface="Microsoft JhengHei"/>
                <a:cs typeface="Microsoft JhengHei"/>
                <a:sym typeface="Microsoft JhengHe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8" name="Google Shape;48;p10"/>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Microsoft JhengHei"/>
                <a:ea typeface="Microsoft JhengHei"/>
                <a:cs typeface="Microsoft JhengHei"/>
                <a:sym typeface="Microsoft JhengHe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icrosoft JhengHei"/>
                <a:ea typeface="Microsoft JhengHei"/>
                <a:cs typeface="Microsoft JhengHei"/>
                <a:sym typeface="Microsoft JhengHe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icrosoft JhengHei"/>
                <a:ea typeface="Microsoft JhengHei"/>
                <a:cs typeface="Microsoft JhengHei"/>
                <a:sym typeface="Microsoft JhengHe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9" name="Google Shape;49;p1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dk1"/>
                </a:solidFill>
                <a:latin typeface="Microsoft JhengHei"/>
                <a:ea typeface="Microsoft JhengHei"/>
                <a:cs typeface="Microsoft JhengHei"/>
                <a:sym typeface="Microsoft JhengHei"/>
              </a:defRPr>
            </a:lvl1pPr>
            <a:lvl2pPr marL="914400" marR="0" lvl="1" indent="-228600" algn="l" rtl="0">
              <a:lnSpc>
                <a:spcPct val="90000"/>
              </a:lnSpc>
              <a:spcBef>
                <a:spcPts val="400"/>
              </a:spcBef>
              <a:spcAft>
                <a:spcPts val="0"/>
              </a:spcAft>
              <a:buClr>
                <a:schemeClr val="dk1"/>
              </a:buClr>
              <a:buSzPts val="1500"/>
              <a:buFont typeface="Arial"/>
              <a:buNone/>
              <a:defRPr sz="1500" b="1" i="0" u="none" strike="noStrike" cap="none">
                <a:solidFill>
                  <a:schemeClr val="dk1"/>
                </a:solidFill>
                <a:latin typeface="Microsoft JhengHei"/>
                <a:ea typeface="Microsoft JhengHei"/>
                <a:cs typeface="Microsoft JhengHei"/>
                <a:sym typeface="Microsoft JhengHei"/>
              </a:defRPr>
            </a:lvl2pPr>
            <a:lvl3pPr marL="1371600" marR="0" lvl="2" indent="-228600" algn="l" rtl="0">
              <a:lnSpc>
                <a:spcPct val="90000"/>
              </a:lnSpc>
              <a:spcBef>
                <a:spcPts val="400"/>
              </a:spcBef>
              <a:spcAft>
                <a:spcPts val="0"/>
              </a:spcAft>
              <a:buClr>
                <a:schemeClr val="dk1"/>
              </a:buClr>
              <a:buSzPts val="1400"/>
              <a:buFont typeface="Arial"/>
              <a:buNone/>
              <a:defRPr sz="1400" b="1" i="0" u="none" strike="noStrike" cap="none">
                <a:solidFill>
                  <a:schemeClr val="dk1"/>
                </a:solidFill>
                <a:latin typeface="Microsoft JhengHei"/>
                <a:ea typeface="Microsoft JhengHei"/>
                <a:cs typeface="Microsoft JhengHei"/>
                <a:sym typeface="Microsoft JhengHei"/>
              </a:defRPr>
            </a:lvl3pPr>
            <a:lvl4pPr marL="1828800" marR="0" lvl="3"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Microsoft JhengHei"/>
                <a:ea typeface="Microsoft JhengHei"/>
                <a:cs typeface="Microsoft JhengHei"/>
                <a:sym typeface="Microsoft JhengHei"/>
              </a:defRPr>
            </a:lvl4pPr>
            <a:lvl5pPr marL="2286000" marR="0" lvl="4"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Microsoft JhengHei"/>
                <a:ea typeface="Microsoft JhengHei"/>
                <a:cs typeface="Microsoft JhengHei"/>
                <a:sym typeface="Microsoft JhengHei"/>
              </a:defRPr>
            </a:lvl5pPr>
            <a:lvl6pPr marL="2743200" marR="0" lvl="5"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400"/>
              </a:spcBef>
              <a:spcAft>
                <a:spcPts val="0"/>
              </a:spcAft>
              <a:buClr>
                <a:schemeClr val="dk1"/>
              </a:buClr>
              <a:buSzPts val="1200"/>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0" name="Google Shape;50;p10"/>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Microsoft JhengHei"/>
                <a:ea typeface="Microsoft JhengHei"/>
                <a:cs typeface="Microsoft JhengHei"/>
                <a:sym typeface="Microsoft JhengHe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Microsoft JhengHei"/>
                <a:ea typeface="Microsoft JhengHei"/>
                <a:cs typeface="Microsoft JhengHei"/>
                <a:sym typeface="Microsoft JhengHe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Microsoft JhengHei"/>
                <a:ea typeface="Microsoft JhengHei"/>
                <a:cs typeface="Microsoft JhengHei"/>
                <a:sym typeface="Microsoft JhengHe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icrosoft JhengHei"/>
                <a:ea typeface="Microsoft JhengHei"/>
                <a:cs typeface="Microsoft JhengHei"/>
                <a:sym typeface="Microsoft JhengHe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1" name="Google Shape;51;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2" name="Google Shape;52;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t"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53" name="Google Shape;53;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a:solidFill>
                  <a:schemeClr val="dk1"/>
                </a:solidFill>
                <a:latin typeface="Calibri"/>
                <a:ea typeface="Calibri"/>
                <a:cs typeface="Calibri"/>
                <a:sym typeface="Calibri"/>
              </a:defRPr>
            </a:lvl1pPr>
            <a:lvl2pPr marL="0" marR="0" lvl="1" indent="0" algn="l" rtl="0">
              <a:spcBef>
                <a:spcPts val="0"/>
              </a:spcBef>
              <a:buNone/>
              <a:defRPr sz="1400">
                <a:solidFill>
                  <a:schemeClr val="dk1"/>
                </a:solidFill>
                <a:latin typeface="Calibri"/>
                <a:ea typeface="Calibri"/>
                <a:cs typeface="Calibri"/>
                <a:sym typeface="Calibri"/>
              </a:defRPr>
            </a:lvl2pPr>
            <a:lvl3pPr marL="0" marR="0" lvl="2" indent="0" algn="l" rtl="0">
              <a:spcBef>
                <a:spcPts val="0"/>
              </a:spcBef>
              <a:buNone/>
              <a:defRPr sz="1400">
                <a:solidFill>
                  <a:schemeClr val="dk1"/>
                </a:solidFill>
                <a:latin typeface="Calibri"/>
                <a:ea typeface="Calibri"/>
                <a:cs typeface="Calibri"/>
                <a:sym typeface="Calibri"/>
              </a:defRPr>
            </a:lvl3pPr>
            <a:lvl4pPr marL="0" marR="0" lvl="3" indent="0" algn="l" rtl="0">
              <a:spcBef>
                <a:spcPts val="0"/>
              </a:spcBef>
              <a:buNone/>
              <a:defRPr sz="1400">
                <a:solidFill>
                  <a:schemeClr val="dk1"/>
                </a:solidFill>
                <a:latin typeface="Calibri"/>
                <a:ea typeface="Calibri"/>
                <a:cs typeface="Calibri"/>
                <a:sym typeface="Calibri"/>
              </a:defRPr>
            </a:lvl4pPr>
            <a:lvl5pPr marL="0" marR="0" lvl="4" indent="0" algn="l" rtl="0">
              <a:spcBef>
                <a:spcPts val="0"/>
              </a:spcBef>
              <a:buNone/>
              <a:defRPr sz="1400">
                <a:solidFill>
                  <a:schemeClr val="dk1"/>
                </a:solidFill>
                <a:latin typeface="Calibri"/>
                <a:ea typeface="Calibri"/>
                <a:cs typeface="Calibri"/>
                <a:sym typeface="Calibri"/>
              </a:defRPr>
            </a:lvl5pPr>
            <a:lvl6pPr marL="0" marR="0" lvl="5" indent="0" algn="l" rtl="0">
              <a:spcBef>
                <a:spcPts val="0"/>
              </a:spcBef>
              <a:buNone/>
              <a:defRPr sz="1400">
                <a:solidFill>
                  <a:schemeClr val="dk1"/>
                </a:solidFill>
                <a:latin typeface="Calibri"/>
                <a:ea typeface="Calibri"/>
                <a:cs typeface="Calibri"/>
                <a:sym typeface="Calibri"/>
              </a:defRPr>
            </a:lvl6pPr>
            <a:lvl7pPr marL="0" marR="0" lvl="6" indent="0" algn="l" rtl="0">
              <a:spcBef>
                <a:spcPts val="0"/>
              </a:spcBef>
              <a:buNone/>
              <a:defRPr sz="1400">
                <a:solidFill>
                  <a:schemeClr val="dk1"/>
                </a:solidFill>
                <a:latin typeface="Calibri"/>
                <a:ea typeface="Calibri"/>
                <a:cs typeface="Calibri"/>
                <a:sym typeface="Calibri"/>
              </a:defRPr>
            </a:lvl7pPr>
            <a:lvl8pPr marL="0" marR="0" lvl="7" indent="0" algn="l" rtl="0">
              <a:spcBef>
                <a:spcPts val="0"/>
              </a:spcBef>
              <a:buNone/>
              <a:defRPr sz="1400">
                <a:solidFill>
                  <a:schemeClr val="dk1"/>
                </a:solidFill>
                <a:latin typeface="Calibri"/>
                <a:ea typeface="Calibri"/>
                <a:cs typeface="Calibri"/>
                <a:sym typeface="Calibri"/>
              </a:defRPr>
            </a:lvl8pPr>
            <a:lvl9pPr marL="0" marR="0" lvl="8" indent="0" algn="l" rtl="0">
              <a:spcBef>
                <a:spcPts val="0"/>
              </a:spcBef>
              <a:buNone/>
              <a:defRPr sz="14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8">
            <a:alphaModFix/>
          </a:blip>
          <a:srcRect/>
          <a:stretch/>
        </p:blipFill>
        <p:spPr>
          <a:xfrm rot="1077461">
            <a:off x="-267701" y="3807994"/>
            <a:ext cx="1485901" cy="1485901"/>
          </a:xfrm>
          <a:prstGeom prst="rect">
            <a:avLst/>
          </a:prstGeom>
          <a:noFill/>
          <a:ln>
            <a:noFill/>
          </a:ln>
        </p:spPr>
      </p:pic>
      <p:pic>
        <p:nvPicPr>
          <p:cNvPr id="7" name="Google Shape;7;p1"/>
          <p:cNvPicPr preferRelativeResize="0"/>
          <p:nvPr/>
        </p:nvPicPr>
        <p:blipFill rotWithShape="1">
          <a:blip r:embed="rId19">
            <a:alphaModFix/>
          </a:blip>
          <a:srcRect/>
          <a:stretch/>
        </p:blipFill>
        <p:spPr>
          <a:xfrm>
            <a:off x="8337693" y="4815640"/>
            <a:ext cx="595750" cy="136125"/>
          </a:xfrm>
          <a:prstGeom prst="rect">
            <a:avLst/>
          </a:prstGeom>
          <a:noFill/>
          <a:ln>
            <a:noFill/>
          </a:ln>
        </p:spPr>
      </p:pic>
      <p:sp>
        <p:nvSpPr>
          <p:cNvPr id="8" name="Google Shape;8;p1"/>
          <p:cNvSpPr txBox="1">
            <a:spLocks noGrp="1"/>
          </p:cNvSpPr>
          <p:nvPr>
            <p:ph type="ftr" idx="11"/>
          </p:nvPr>
        </p:nvSpPr>
        <p:spPr>
          <a:xfrm>
            <a:off x="3028950" y="4871874"/>
            <a:ext cx="3086100" cy="273900"/>
          </a:xfrm>
          <a:prstGeom prst="rect">
            <a:avLst/>
          </a:prstGeom>
          <a:noFill/>
          <a:ln>
            <a:noFill/>
          </a:ln>
        </p:spPr>
        <p:txBody>
          <a:bodyPr spcFirstLastPara="1" wrap="square" lIns="68575" tIns="34275" rIns="68575" bIns="34275" anchor="t" anchorCtr="0">
            <a:noAutofit/>
          </a:bodyPr>
          <a:lstStyle>
            <a:lvl1pPr marR="0" lvl="0" algn="ctr" rtl="0">
              <a:spcBef>
                <a:spcPts val="0"/>
              </a:spcBef>
              <a:spcAft>
                <a:spcPts val="0"/>
              </a:spcAft>
              <a:buSzPts val="1100"/>
              <a:buNone/>
              <a:defRPr sz="9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8.png"/><Relationship Id="rId5" Type="http://schemas.openxmlformats.org/officeDocument/2006/relationships/image" Target="../media/image17.png"/><Relationship Id="rId10" Type="http://schemas.openxmlformats.org/officeDocument/2006/relationships/image" Target="../media/image11.png"/><Relationship Id="rId4" Type="http://schemas.openxmlformats.org/officeDocument/2006/relationships/image" Target="../media/image16.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8"/>
          <p:cNvPicPr preferRelativeResize="0"/>
          <p:nvPr/>
        </p:nvPicPr>
        <p:blipFill rotWithShape="1">
          <a:blip r:embed="rId3">
            <a:alphaModFix/>
          </a:blip>
          <a:srcRect l="24126" t="18208" r="31497" b="32217"/>
          <a:stretch/>
        </p:blipFill>
        <p:spPr>
          <a:xfrm>
            <a:off x="2674569" y="1241316"/>
            <a:ext cx="4151700" cy="3478624"/>
          </a:xfrm>
          <a:prstGeom prst="rect">
            <a:avLst/>
          </a:prstGeom>
          <a:noFill/>
          <a:ln>
            <a:noFill/>
          </a:ln>
        </p:spPr>
      </p:pic>
      <p:sp>
        <p:nvSpPr>
          <p:cNvPr id="2" name="Google Shape;149;p22">
            <a:extLst>
              <a:ext uri="{FF2B5EF4-FFF2-40B4-BE49-F238E27FC236}">
                <a16:creationId xmlns:a16="http://schemas.microsoft.com/office/drawing/2014/main" id="{BBF38879-DD61-BC4D-35B1-7F848971905F}"/>
              </a:ext>
            </a:extLst>
          </p:cNvPr>
          <p:cNvSpPr txBox="1"/>
          <p:nvPr/>
        </p:nvSpPr>
        <p:spPr>
          <a:xfrm>
            <a:off x="2288855" y="236262"/>
            <a:ext cx="4923128" cy="7386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b="1">
                <a:solidFill>
                  <a:srgbClr val="00739A"/>
                </a:solidFill>
                <a:latin typeface="Calibri"/>
                <a:ea typeface="Calibri"/>
                <a:cs typeface="Calibri"/>
                <a:sym typeface="Calibri"/>
              </a:rPr>
              <a:t>Workshop Smart Energy</a:t>
            </a:r>
            <a:r>
              <a:rPr lang="en" sz="2800" b="1">
                <a:solidFill>
                  <a:srgbClr val="00739A"/>
                </a:solidFill>
                <a:latin typeface="Calibri"/>
                <a:ea typeface="Calibri"/>
                <a:cs typeface="Calibri"/>
                <a:sym typeface="Calibri"/>
              </a:rPr>
              <a:t> </a:t>
            </a:r>
            <a:endParaRPr sz="2800" b="1">
              <a:solidFill>
                <a:srgbClr val="00739A"/>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pic>
        <p:nvPicPr>
          <p:cNvPr id="489" name="Google Shape;489;p40"/>
          <p:cNvPicPr preferRelativeResize="0"/>
          <p:nvPr/>
        </p:nvPicPr>
        <p:blipFill rotWithShape="1">
          <a:blip r:embed="rId3">
            <a:alphaModFix/>
          </a:blip>
          <a:srcRect t="2874" r="59602"/>
          <a:stretch/>
        </p:blipFill>
        <p:spPr>
          <a:xfrm>
            <a:off x="293339" y="2036996"/>
            <a:ext cx="2379652" cy="3019125"/>
          </a:xfrm>
          <a:prstGeom prst="rect">
            <a:avLst/>
          </a:prstGeom>
          <a:noFill/>
          <a:ln>
            <a:noFill/>
          </a:ln>
        </p:spPr>
      </p:pic>
      <p:pic>
        <p:nvPicPr>
          <p:cNvPr id="490" name="Google Shape;490;p40"/>
          <p:cNvPicPr preferRelativeResize="0"/>
          <p:nvPr/>
        </p:nvPicPr>
        <p:blipFill rotWithShape="1">
          <a:blip r:embed="rId4">
            <a:alphaModFix/>
          </a:blip>
          <a:srcRect t="2688" b="4589"/>
          <a:stretch/>
        </p:blipFill>
        <p:spPr>
          <a:xfrm>
            <a:off x="2672989" y="2036996"/>
            <a:ext cx="6288676" cy="3083000"/>
          </a:xfrm>
          <a:prstGeom prst="rect">
            <a:avLst/>
          </a:prstGeom>
          <a:noFill/>
          <a:ln>
            <a:noFill/>
          </a:ln>
        </p:spPr>
      </p:pic>
      <p:sp>
        <p:nvSpPr>
          <p:cNvPr id="491" name="Google Shape;491;p40"/>
          <p:cNvSpPr/>
          <p:nvPr/>
        </p:nvSpPr>
        <p:spPr>
          <a:xfrm>
            <a:off x="1435589" y="4783546"/>
            <a:ext cx="240000" cy="2727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0"/>
          <p:cNvSpPr/>
          <p:nvPr/>
        </p:nvSpPr>
        <p:spPr>
          <a:xfrm>
            <a:off x="5752639" y="2257996"/>
            <a:ext cx="1085100" cy="2727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0"/>
          <p:cNvSpPr txBox="1"/>
          <p:nvPr/>
        </p:nvSpPr>
        <p:spPr>
          <a:xfrm>
            <a:off x="1675589" y="4719796"/>
            <a:ext cx="27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1</a:t>
            </a:r>
            <a:endParaRPr b="1">
              <a:solidFill>
                <a:srgbClr val="00739A"/>
              </a:solidFill>
              <a:latin typeface="Calibri"/>
              <a:ea typeface="Calibri"/>
              <a:cs typeface="Calibri"/>
              <a:sym typeface="Calibri"/>
            </a:endParaRPr>
          </a:p>
        </p:txBody>
      </p:sp>
      <p:sp>
        <p:nvSpPr>
          <p:cNvPr id="494" name="Google Shape;494;p40"/>
          <p:cNvSpPr txBox="1"/>
          <p:nvPr/>
        </p:nvSpPr>
        <p:spPr>
          <a:xfrm>
            <a:off x="6837739" y="2194246"/>
            <a:ext cx="27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2</a:t>
            </a:r>
            <a:endParaRPr b="1">
              <a:solidFill>
                <a:srgbClr val="00739A"/>
              </a:solidFill>
              <a:latin typeface="Calibri"/>
              <a:ea typeface="Calibri"/>
              <a:cs typeface="Calibri"/>
              <a:sym typeface="Calibri"/>
            </a:endParaRPr>
          </a:p>
        </p:txBody>
      </p:sp>
      <p:sp>
        <p:nvSpPr>
          <p:cNvPr id="495" name="Google Shape;495;p40"/>
          <p:cNvSpPr txBox="1"/>
          <p:nvPr/>
        </p:nvSpPr>
        <p:spPr>
          <a:xfrm>
            <a:off x="3006200" y="-81650"/>
            <a:ext cx="36192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00739A"/>
                </a:solidFill>
                <a:latin typeface="Calibri"/>
                <a:ea typeface="Calibri"/>
                <a:cs typeface="Calibri"/>
                <a:sym typeface="Calibri"/>
              </a:rPr>
              <a:t>Robotisering met hardware</a:t>
            </a:r>
            <a:endParaRPr/>
          </a:p>
        </p:txBody>
      </p:sp>
      <p:sp>
        <p:nvSpPr>
          <p:cNvPr id="496" name="Google Shape;496;p40"/>
          <p:cNvSpPr txBox="1"/>
          <p:nvPr/>
        </p:nvSpPr>
        <p:spPr>
          <a:xfrm>
            <a:off x="236775" y="256581"/>
            <a:ext cx="8696100" cy="198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rgbClr val="00739A"/>
                </a:solidFill>
                <a:latin typeface="Calibri"/>
                <a:ea typeface="Calibri"/>
                <a:cs typeface="Calibri"/>
                <a:sym typeface="Calibri"/>
              </a:rPr>
              <a:t>De CyberPi is een microcontroller met ingebouwde Wifi en Bluetooth adapter om draadloze netwerken op te zetten. De microcontroller procest de input (sensoren), output (actuatoren) en software extensies die erop aan worden gesloten. </a:t>
            </a:r>
            <a:endParaRPr sz="1200" dirty="0">
              <a:solidFill>
                <a:srgbClr val="00739A"/>
              </a:solidFill>
              <a:latin typeface="Calibri"/>
              <a:ea typeface="Calibri"/>
              <a:cs typeface="Calibri"/>
              <a:sym typeface="Calibri"/>
            </a:endParaRPr>
          </a:p>
          <a:p>
            <a:pPr marL="0" lvl="0" indent="0" algn="l" rtl="0">
              <a:spcBef>
                <a:spcPts val="0"/>
              </a:spcBef>
              <a:spcAft>
                <a:spcPts val="0"/>
              </a:spcAft>
              <a:buNone/>
            </a:pPr>
            <a:endParaRPr sz="1200" dirty="0">
              <a:solidFill>
                <a:srgbClr val="00739A"/>
              </a:solidFill>
              <a:latin typeface="Calibri"/>
              <a:ea typeface="Calibri"/>
              <a:cs typeface="Calibri"/>
              <a:sym typeface="Calibri"/>
            </a:endParaRPr>
          </a:p>
          <a:p>
            <a:pPr marL="0" lvl="0" indent="0" algn="l" rtl="0">
              <a:spcBef>
                <a:spcPts val="0"/>
              </a:spcBef>
              <a:spcAft>
                <a:spcPts val="0"/>
              </a:spcAft>
              <a:buNone/>
            </a:pPr>
            <a:r>
              <a:rPr lang="en" sz="1200" dirty="0">
                <a:solidFill>
                  <a:srgbClr val="00739A"/>
                </a:solidFill>
                <a:latin typeface="Calibri"/>
                <a:ea typeface="Calibri"/>
                <a:cs typeface="Calibri"/>
                <a:sym typeface="Calibri"/>
              </a:rPr>
              <a:t>De microcontroller kan zijn omgeving waarnemen met de sensoren en actie uitvoeren met actuatoren. Om alle functies te kunnen gebruiken en programmeren hebben we apparaat extensies nodig. Dit zijn blokjes software om de functie te kunnen gebruiken en deze moeten we eerst toevoegen in de mBlock5 (programmeer omgeving). Volg de onderstaande stappen en ga door naar de volgende pagina.</a:t>
            </a:r>
            <a:endParaRPr sz="1200" dirty="0">
              <a:solidFill>
                <a:srgbClr val="00739A"/>
              </a:solidFill>
              <a:latin typeface="Calibri"/>
              <a:ea typeface="Calibri"/>
              <a:cs typeface="Calibri"/>
              <a:sym typeface="Calibri"/>
            </a:endParaRPr>
          </a:p>
          <a:p>
            <a:pPr marL="457200" lvl="0" indent="-298450" algn="l" rtl="0">
              <a:spcBef>
                <a:spcPts val="0"/>
              </a:spcBef>
              <a:spcAft>
                <a:spcPts val="0"/>
              </a:spcAft>
              <a:buClr>
                <a:srgbClr val="00739A"/>
              </a:buClr>
              <a:buSzPts val="1100"/>
              <a:buFont typeface="Calibri"/>
              <a:buAutoNum type="arabicPeriod"/>
            </a:pPr>
            <a:r>
              <a:rPr lang="en" sz="1100" dirty="0">
                <a:solidFill>
                  <a:srgbClr val="00739A"/>
                </a:solidFill>
                <a:latin typeface="Calibri"/>
                <a:ea typeface="Calibri"/>
                <a:cs typeface="Calibri"/>
                <a:sym typeface="Calibri"/>
              </a:rPr>
              <a:t>Klik op ‘extensie’</a:t>
            </a:r>
            <a:endParaRPr sz="1100" dirty="0">
              <a:solidFill>
                <a:srgbClr val="00739A"/>
              </a:solidFill>
              <a:latin typeface="Calibri"/>
              <a:ea typeface="Calibri"/>
              <a:cs typeface="Calibri"/>
              <a:sym typeface="Calibri"/>
            </a:endParaRPr>
          </a:p>
          <a:p>
            <a:pPr marL="457200" lvl="0" indent="-298450" algn="l" rtl="0">
              <a:spcBef>
                <a:spcPts val="0"/>
              </a:spcBef>
              <a:spcAft>
                <a:spcPts val="0"/>
              </a:spcAft>
              <a:buClr>
                <a:srgbClr val="00739A"/>
              </a:buClr>
              <a:buSzPts val="1100"/>
              <a:buFont typeface="Calibri"/>
              <a:buAutoNum type="arabicPeriod"/>
            </a:pPr>
            <a:r>
              <a:rPr lang="en" sz="1100" dirty="0">
                <a:solidFill>
                  <a:srgbClr val="00739A"/>
                </a:solidFill>
                <a:latin typeface="Calibri"/>
                <a:ea typeface="Calibri"/>
                <a:cs typeface="Calibri"/>
                <a:sym typeface="Calibri"/>
              </a:rPr>
              <a:t>Klik op ‘Apparaatextensies’ </a:t>
            </a:r>
            <a:endParaRPr sz="1100" dirty="0">
              <a:solidFill>
                <a:srgbClr val="00739A"/>
              </a:solidFill>
              <a:latin typeface="Calibri"/>
              <a:ea typeface="Calibri"/>
              <a:cs typeface="Calibri"/>
              <a:sym typeface="Calibri"/>
            </a:endParaRPr>
          </a:p>
          <a:p>
            <a:pPr marL="0" lvl="0" indent="0" algn="l" rtl="0">
              <a:spcBef>
                <a:spcPts val="0"/>
              </a:spcBef>
              <a:spcAft>
                <a:spcPts val="0"/>
              </a:spcAft>
              <a:buNone/>
            </a:pPr>
            <a:endParaRPr sz="1100" dirty="0">
              <a:solidFill>
                <a:srgbClr val="00739A"/>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pic>
        <p:nvPicPr>
          <p:cNvPr id="501" name="Google Shape;501;p41"/>
          <p:cNvPicPr preferRelativeResize="0"/>
          <p:nvPr/>
        </p:nvPicPr>
        <p:blipFill>
          <a:blip r:embed="rId3">
            <a:alphaModFix/>
          </a:blip>
          <a:stretch>
            <a:fillRect/>
          </a:stretch>
        </p:blipFill>
        <p:spPr>
          <a:xfrm>
            <a:off x="2970575" y="2378550"/>
            <a:ext cx="1656575" cy="2395229"/>
          </a:xfrm>
          <a:prstGeom prst="rect">
            <a:avLst/>
          </a:prstGeom>
          <a:noFill/>
          <a:ln>
            <a:noFill/>
          </a:ln>
        </p:spPr>
      </p:pic>
      <p:pic>
        <p:nvPicPr>
          <p:cNvPr id="502" name="Google Shape;502;p41"/>
          <p:cNvPicPr preferRelativeResize="0"/>
          <p:nvPr/>
        </p:nvPicPr>
        <p:blipFill>
          <a:blip r:embed="rId4">
            <a:alphaModFix/>
          </a:blip>
          <a:stretch>
            <a:fillRect/>
          </a:stretch>
        </p:blipFill>
        <p:spPr>
          <a:xfrm>
            <a:off x="4795009" y="2378539"/>
            <a:ext cx="1656575" cy="2351775"/>
          </a:xfrm>
          <a:prstGeom prst="rect">
            <a:avLst/>
          </a:prstGeom>
          <a:noFill/>
          <a:ln>
            <a:noFill/>
          </a:ln>
        </p:spPr>
      </p:pic>
      <p:sp>
        <p:nvSpPr>
          <p:cNvPr id="503" name="Google Shape;503;p41"/>
          <p:cNvSpPr txBox="1"/>
          <p:nvPr/>
        </p:nvSpPr>
        <p:spPr>
          <a:xfrm>
            <a:off x="3006200" y="-51034"/>
            <a:ext cx="36192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00739A"/>
                </a:solidFill>
                <a:latin typeface="Calibri"/>
                <a:ea typeface="Calibri"/>
                <a:cs typeface="Calibri"/>
                <a:sym typeface="Calibri"/>
              </a:rPr>
              <a:t>Robotisering met hardware</a:t>
            </a:r>
            <a:endParaRPr/>
          </a:p>
        </p:txBody>
      </p:sp>
      <p:sp>
        <p:nvSpPr>
          <p:cNvPr id="504" name="Google Shape;504;p41"/>
          <p:cNvSpPr txBox="1"/>
          <p:nvPr/>
        </p:nvSpPr>
        <p:spPr>
          <a:xfrm>
            <a:off x="158253" y="657900"/>
            <a:ext cx="9068700" cy="16619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rgbClr val="00739A"/>
                </a:solidFill>
                <a:latin typeface="Calibri"/>
                <a:ea typeface="Calibri"/>
                <a:cs typeface="Calibri"/>
                <a:sym typeface="Calibri"/>
              </a:rPr>
              <a:t>Onderstaande extensie hebben we nodig in ons HMI project. Deze vind je op de apparaatextensies pagina die je net hebt geselecteerd. LET OP!!! Er zijn meerder pagina’s, onderaan de pagina kun je naar de volgende pagina. Zoek de onderstaande extensies en voeg ze 1 voor 1 toe. Zodra je er 1 hebt toegevoegd vind je deze onderaan de hoofdcategorieën soms moet je hier ook voor scrollen om ze te vinden!</a:t>
            </a:r>
            <a:endParaRPr sz="1200" dirty="0">
              <a:solidFill>
                <a:srgbClr val="00739A"/>
              </a:solidFill>
              <a:latin typeface="Calibri"/>
              <a:ea typeface="Calibri"/>
              <a:cs typeface="Calibri"/>
              <a:sym typeface="Calibri"/>
            </a:endParaRPr>
          </a:p>
          <a:p>
            <a:pPr marL="0" lvl="0" indent="0" algn="l" rtl="0">
              <a:spcBef>
                <a:spcPts val="0"/>
              </a:spcBef>
              <a:spcAft>
                <a:spcPts val="0"/>
              </a:spcAft>
              <a:buNone/>
            </a:pPr>
            <a:endParaRPr sz="1200" dirty="0">
              <a:solidFill>
                <a:srgbClr val="00739A"/>
              </a:solidFill>
              <a:latin typeface="Calibri"/>
              <a:ea typeface="Calibri"/>
              <a:cs typeface="Calibri"/>
              <a:sym typeface="Calibri"/>
            </a:endParaRPr>
          </a:p>
          <a:p>
            <a:pPr marL="457200" lvl="0" indent="-304800" algn="l" rtl="0">
              <a:spcBef>
                <a:spcPts val="0"/>
              </a:spcBef>
              <a:spcAft>
                <a:spcPts val="0"/>
              </a:spcAft>
              <a:buClr>
                <a:srgbClr val="00739A"/>
              </a:buClr>
              <a:buSzPts val="1200"/>
              <a:buFont typeface="Calibri"/>
              <a:buAutoNum type="arabicPeriod"/>
            </a:pPr>
            <a:r>
              <a:rPr lang="en" sz="1200" b="1" dirty="0">
                <a:solidFill>
                  <a:srgbClr val="00739A"/>
                </a:solidFill>
                <a:latin typeface="Calibri"/>
                <a:ea typeface="Calibri"/>
                <a:cs typeface="Calibri"/>
                <a:sym typeface="Calibri"/>
              </a:rPr>
              <a:t>Pocket shield:  			</a:t>
            </a:r>
            <a:r>
              <a:rPr lang="en" sz="1200" dirty="0">
                <a:solidFill>
                  <a:srgbClr val="00739A"/>
                </a:solidFill>
                <a:latin typeface="Calibri"/>
                <a:ea typeface="Calibri"/>
                <a:cs typeface="Calibri"/>
                <a:sym typeface="Calibri"/>
              </a:rPr>
              <a:t>Uitbreidingsprint voor CyberPi om (externe) hardware te kunnen aansluiten en 				aansturen.</a:t>
            </a:r>
          </a:p>
          <a:p>
            <a:pPr marL="457200" lvl="0" indent="-304800" algn="l" rtl="0">
              <a:spcBef>
                <a:spcPts val="0"/>
              </a:spcBef>
              <a:spcAft>
                <a:spcPts val="0"/>
              </a:spcAft>
              <a:buClr>
                <a:srgbClr val="00739A"/>
              </a:buClr>
              <a:buSzPts val="1200"/>
              <a:buFont typeface="Calibri"/>
              <a:buAutoNum type="arabicPeriod"/>
            </a:pPr>
            <a:endParaRPr sz="1200" dirty="0">
              <a:solidFill>
                <a:srgbClr val="00739A"/>
              </a:solidFill>
              <a:latin typeface="Calibri"/>
              <a:ea typeface="Calibri"/>
              <a:cs typeface="Calibri"/>
              <a:sym typeface="Calibri"/>
            </a:endParaRPr>
          </a:p>
          <a:p>
            <a:pPr marL="457200" lvl="0" indent="-304800" algn="l" rtl="0">
              <a:spcBef>
                <a:spcPts val="0"/>
              </a:spcBef>
              <a:spcAft>
                <a:spcPts val="0"/>
              </a:spcAft>
              <a:buClr>
                <a:srgbClr val="00739A"/>
              </a:buClr>
              <a:buSzPts val="1200"/>
              <a:buFont typeface="Calibri"/>
              <a:buAutoNum type="arabicPeriod"/>
            </a:pPr>
            <a:r>
              <a:rPr lang="en" sz="1200" b="1" dirty="0">
                <a:solidFill>
                  <a:srgbClr val="00739A"/>
                </a:solidFill>
                <a:latin typeface="Calibri"/>
                <a:ea typeface="Calibri"/>
                <a:cs typeface="Calibri"/>
                <a:sym typeface="Calibri"/>
              </a:rPr>
              <a:t>Broadcast modus Uploaden:		</a:t>
            </a:r>
            <a:r>
              <a:rPr lang="en" sz="1100" dirty="0">
                <a:solidFill>
                  <a:srgbClr val="00739A"/>
                </a:solidFill>
                <a:latin typeface="Calibri"/>
                <a:ea typeface="Calibri"/>
                <a:cs typeface="Calibri"/>
                <a:sym typeface="Calibri"/>
              </a:rPr>
              <a:t>Voor het versturen en ontvangen van berichten met waarde, via een bluetooth netwerk.</a:t>
            </a:r>
            <a:endParaRPr sz="1200" b="1" dirty="0">
              <a:solidFill>
                <a:srgbClr val="00739A"/>
              </a:solidFill>
              <a:latin typeface="Calibri"/>
              <a:ea typeface="Calibri"/>
              <a:cs typeface="Calibri"/>
              <a:sym typeface="Calibri"/>
            </a:endParaRPr>
          </a:p>
        </p:txBody>
      </p:sp>
      <p:sp>
        <p:nvSpPr>
          <p:cNvPr id="505" name="Google Shape;505;p41"/>
          <p:cNvSpPr/>
          <p:nvPr/>
        </p:nvSpPr>
        <p:spPr>
          <a:xfrm>
            <a:off x="3065200" y="4397225"/>
            <a:ext cx="1395300" cy="3558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1"/>
          <p:cNvSpPr/>
          <p:nvPr/>
        </p:nvSpPr>
        <p:spPr>
          <a:xfrm>
            <a:off x="4894000" y="4397225"/>
            <a:ext cx="1395300" cy="3558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1"/>
          <p:cNvSpPr txBox="1"/>
          <p:nvPr/>
        </p:nvSpPr>
        <p:spPr>
          <a:xfrm>
            <a:off x="3606700" y="4074475"/>
            <a:ext cx="31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1</a:t>
            </a:r>
            <a:endParaRPr b="1">
              <a:solidFill>
                <a:srgbClr val="00739A"/>
              </a:solidFill>
              <a:latin typeface="Calibri"/>
              <a:ea typeface="Calibri"/>
              <a:cs typeface="Calibri"/>
              <a:sym typeface="Calibri"/>
            </a:endParaRPr>
          </a:p>
        </p:txBody>
      </p:sp>
      <p:sp>
        <p:nvSpPr>
          <p:cNvPr id="508" name="Google Shape;508;p41"/>
          <p:cNvSpPr txBox="1"/>
          <p:nvPr/>
        </p:nvSpPr>
        <p:spPr>
          <a:xfrm>
            <a:off x="5435500" y="4074475"/>
            <a:ext cx="31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2</a:t>
            </a:r>
            <a:endParaRPr b="1">
              <a:solidFill>
                <a:srgbClr val="00739A"/>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Google Shape;513;p42"/>
          <p:cNvPicPr preferRelativeResize="0"/>
          <p:nvPr/>
        </p:nvPicPr>
        <p:blipFill rotWithShape="1">
          <a:blip r:embed="rId3">
            <a:alphaModFix/>
          </a:blip>
          <a:srcRect l="14475" t="35930" r="13364" b="32831"/>
          <a:stretch/>
        </p:blipFill>
        <p:spPr>
          <a:xfrm>
            <a:off x="62822" y="1697579"/>
            <a:ext cx="1057575" cy="457813"/>
          </a:xfrm>
          <a:prstGeom prst="rect">
            <a:avLst/>
          </a:prstGeom>
          <a:noFill/>
          <a:ln>
            <a:noFill/>
          </a:ln>
        </p:spPr>
      </p:pic>
      <p:pic>
        <p:nvPicPr>
          <p:cNvPr id="514" name="Google Shape;514;p42"/>
          <p:cNvPicPr preferRelativeResize="0"/>
          <p:nvPr/>
        </p:nvPicPr>
        <p:blipFill rotWithShape="1">
          <a:blip r:embed="rId4">
            <a:alphaModFix/>
          </a:blip>
          <a:srcRect t="27700" b="28648"/>
          <a:stretch/>
        </p:blipFill>
        <p:spPr>
          <a:xfrm>
            <a:off x="1280075" y="1743563"/>
            <a:ext cx="549425" cy="365850"/>
          </a:xfrm>
          <a:prstGeom prst="rect">
            <a:avLst/>
          </a:prstGeom>
          <a:noFill/>
          <a:ln>
            <a:noFill/>
          </a:ln>
        </p:spPr>
      </p:pic>
      <p:pic>
        <p:nvPicPr>
          <p:cNvPr id="515" name="Google Shape;515;p42"/>
          <p:cNvPicPr preferRelativeResize="0"/>
          <p:nvPr/>
        </p:nvPicPr>
        <p:blipFill>
          <a:blip r:embed="rId5">
            <a:alphaModFix/>
          </a:blip>
          <a:stretch>
            <a:fillRect/>
          </a:stretch>
        </p:blipFill>
        <p:spPr>
          <a:xfrm>
            <a:off x="1558625" y="1056600"/>
            <a:ext cx="2320775" cy="1661925"/>
          </a:xfrm>
          <a:prstGeom prst="rect">
            <a:avLst/>
          </a:prstGeom>
          <a:noFill/>
          <a:ln>
            <a:noFill/>
          </a:ln>
        </p:spPr>
      </p:pic>
      <p:sp>
        <p:nvSpPr>
          <p:cNvPr id="516" name="Google Shape;516;p42"/>
          <p:cNvSpPr txBox="1"/>
          <p:nvPr/>
        </p:nvSpPr>
        <p:spPr>
          <a:xfrm>
            <a:off x="1275450" y="-101375"/>
            <a:ext cx="72276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00739A"/>
                </a:solidFill>
                <a:latin typeface="Calibri"/>
                <a:ea typeface="Calibri"/>
                <a:cs typeface="Calibri"/>
                <a:sym typeface="Calibri"/>
              </a:rPr>
              <a:t>Microcontroller programmeren </a:t>
            </a:r>
            <a:endParaRPr sz="2100" b="1">
              <a:solidFill>
                <a:srgbClr val="00739A"/>
              </a:solidFill>
              <a:latin typeface="Calibri"/>
              <a:ea typeface="Calibri"/>
              <a:cs typeface="Calibri"/>
              <a:sym typeface="Calibri"/>
            </a:endParaRPr>
          </a:p>
          <a:p>
            <a:pPr marL="0" lvl="0" indent="0" algn="ctr" rtl="0">
              <a:spcBef>
                <a:spcPts val="0"/>
              </a:spcBef>
              <a:spcAft>
                <a:spcPts val="0"/>
              </a:spcAft>
              <a:buNone/>
            </a:pPr>
            <a:r>
              <a:rPr lang="en" sz="1200">
                <a:solidFill>
                  <a:srgbClr val="00739A"/>
                </a:solidFill>
                <a:latin typeface="Calibri"/>
                <a:ea typeface="Calibri"/>
                <a:cs typeface="Calibri"/>
                <a:sym typeface="Calibri"/>
              </a:rPr>
              <a:t>Om deze regel voor regel te vertellen wat hij moet doen met de input en output</a:t>
            </a:r>
            <a:endParaRPr sz="1200">
              <a:solidFill>
                <a:srgbClr val="00739A"/>
              </a:solidFill>
              <a:latin typeface="Calibri"/>
              <a:ea typeface="Calibri"/>
              <a:cs typeface="Calibri"/>
              <a:sym typeface="Calibri"/>
            </a:endParaRPr>
          </a:p>
        </p:txBody>
      </p:sp>
      <p:pic>
        <p:nvPicPr>
          <p:cNvPr id="517" name="Google Shape;517;p42"/>
          <p:cNvPicPr preferRelativeResize="0"/>
          <p:nvPr/>
        </p:nvPicPr>
        <p:blipFill>
          <a:blip r:embed="rId6">
            <a:alphaModFix/>
          </a:blip>
          <a:stretch>
            <a:fillRect/>
          </a:stretch>
        </p:blipFill>
        <p:spPr>
          <a:xfrm>
            <a:off x="1975437" y="1329178"/>
            <a:ext cx="1468459" cy="777994"/>
          </a:xfrm>
          <a:prstGeom prst="rect">
            <a:avLst/>
          </a:prstGeom>
          <a:noFill/>
          <a:ln>
            <a:noFill/>
          </a:ln>
        </p:spPr>
      </p:pic>
      <p:pic>
        <p:nvPicPr>
          <p:cNvPr id="518" name="Google Shape;518;p42"/>
          <p:cNvPicPr preferRelativeResize="0"/>
          <p:nvPr/>
        </p:nvPicPr>
        <p:blipFill>
          <a:blip r:embed="rId7">
            <a:alphaModFix/>
          </a:blip>
          <a:stretch>
            <a:fillRect/>
          </a:stretch>
        </p:blipFill>
        <p:spPr>
          <a:xfrm>
            <a:off x="3879400" y="750947"/>
            <a:ext cx="4801652" cy="2541326"/>
          </a:xfrm>
          <a:prstGeom prst="rect">
            <a:avLst/>
          </a:prstGeom>
          <a:noFill/>
          <a:ln>
            <a:noFill/>
          </a:ln>
        </p:spPr>
      </p:pic>
      <p:sp>
        <p:nvSpPr>
          <p:cNvPr id="519" name="Google Shape;519;p42"/>
          <p:cNvSpPr/>
          <p:nvPr/>
        </p:nvSpPr>
        <p:spPr>
          <a:xfrm>
            <a:off x="4820525" y="3091575"/>
            <a:ext cx="600600" cy="1533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2"/>
          <p:cNvSpPr/>
          <p:nvPr/>
        </p:nvSpPr>
        <p:spPr>
          <a:xfrm>
            <a:off x="3906125" y="2467000"/>
            <a:ext cx="321000" cy="2514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2"/>
          <p:cNvSpPr/>
          <p:nvPr/>
        </p:nvSpPr>
        <p:spPr>
          <a:xfrm>
            <a:off x="5483200" y="1009025"/>
            <a:ext cx="958500" cy="22833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2"/>
          <p:cNvSpPr/>
          <p:nvPr/>
        </p:nvSpPr>
        <p:spPr>
          <a:xfrm>
            <a:off x="6550000" y="1009025"/>
            <a:ext cx="2131200" cy="22833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2"/>
          <p:cNvSpPr/>
          <p:nvPr/>
        </p:nvSpPr>
        <p:spPr>
          <a:xfrm>
            <a:off x="26525" y="1035850"/>
            <a:ext cx="3782100" cy="17769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2"/>
          <p:cNvSpPr txBox="1"/>
          <p:nvPr/>
        </p:nvSpPr>
        <p:spPr>
          <a:xfrm>
            <a:off x="1829500" y="2718400"/>
            <a:ext cx="31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1</a:t>
            </a:r>
            <a:endParaRPr b="1">
              <a:solidFill>
                <a:srgbClr val="00739A"/>
              </a:solidFill>
              <a:latin typeface="Calibri"/>
              <a:ea typeface="Calibri"/>
              <a:cs typeface="Calibri"/>
              <a:sym typeface="Calibri"/>
            </a:endParaRPr>
          </a:p>
        </p:txBody>
      </p:sp>
      <p:sp>
        <p:nvSpPr>
          <p:cNvPr id="525" name="Google Shape;525;p42"/>
          <p:cNvSpPr txBox="1"/>
          <p:nvPr/>
        </p:nvSpPr>
        <p:spPr>
          <a:xfrm>
            <a:off x="3911500" y="2626675"/>
            <a:ext cx="31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2</a:t>
            </a:r>
            <a:endParaRPr b="1">
              <a:solidFill>
                <a:srgbClr val="00739A"/>
              </a:solidFill>
              <a:latin typeface="Calibri"/>
              <a:ea typeface="Calibri"/>
              <a:cs typeface="Calibri"/>
              <a:sym typeface="Calibri"/>
            </a:endParaRPr>
          </a:p>
        </p:txBody>
      </p:sp>
      <p:sp>
        <p:nvSpPr>
          <p:cNvPr id="526" name="Google Shape;526;p42"/>
          <p:cNvSpPr txBox="1"/>
          <p:nvPr/>
        </p:nvSpPr>
        <p:spPr>
          <a:xfrm>
            <a:off x="4978300" y="3236275"/>
            <a:ext cx="31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3</a:t>
            </a:r>
            <a:endParaRPr b="1">
              <a:solidFill>
                <a:srgbClr val="00739A"/>
              </a:solidFill>
              <a:latin typeface="Calibri"/>
              <a:ea typeface="Calibri"/>
              <a:cs typeface="Calibri"/>
              <a:sym typeface="Calibri"/>
            </a:endParaRPr>
          </a:p>
        </p:txBody>
      </p:sp>
      <p:sp>
        <p:nvSpPr>
          <p:cNvPr id="527" name="Google Shape;527;p42"/>
          <p:cNvSpPr txBox="1"/>
          <p:nvPr/>
        </p:nvSpPr>
        <p:spPr>
          <a:xfrm>
            <a:off x="5816500" y="3236275"/>
            <a:ext cx="31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4</a:t>
            </a:r>
            <a:endParaRPr b="1">
              <a:solidFill>
                <a:srgbClr val="00739A"/>
              </a:solidFill>
              <a:latin typeface="Calibri"/>
              <a:ea typeface="Calibri"/>
              <a:cs typeface="Calibri"/>
              <a:sym typeface="Calibri"/>
            </a:endParaRPr>
          </a:p>
        </p:txBody>
      </p:sp>
      <p:sp>
        <p:nvSpPr>
          <p:cNvPr id="528" name="Google Shape;528;p42"/>
          <p:cNvSpPr txBox="1"/>
          <p:nvPr/>
        </p:nvSpPr>
        <p:spPr>
          <a:xfrm>
            <a:off x="7416700" y="3236275"/>
            <a:ext cx="31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5</a:t>
            </a:r>
            <a:endParaRPr b="1">
              <a:solidFill>
                <a:srgbClr val="00739A"/>
              </a:solidFill>
              <a:latin typeface="Calibri"/>
              <a:ea typeface="Calibri"/>
              <a:cs typeface="Calibri"/>
              <a:sym typeface="Calibri"/>
            </a:endParaRPr>
          </a:p>
        </p:txBody>
      </p:sp>
      <p:sp>
        <p:nvSpPr>
          <p:cNvPr id="529" name="Google Shape;529;p42"/>
          <p:cNvSpPr/>
          <p:nvPr/>
        </p:nvSpPr>
        <p:spPr>
          <a:xfrm>
            <a:off x="3906125" y="2301300"/>
            <a:ext cx="476100" cy="1533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2"/>
          <p:cNvSpPr txBox="1"/>
          <p:nvPr/>
        </p:nvSpPr>
        <p:spPr>
          <a:xfrm>
            <a:off x="619800" y="3644675"/>
            <a:ext cx="8991000" cy="1031400"/>
          </a:xfrm>
          <a:prstGeom prst="rect">
            <a:avLst/>
          </a:prstGeom>
          <a:noFill/>
          <a:ln>
            <a:noFill/>
          </a:ln>
        </p:spPr>
        <p:txBody>
          <a:bodyPr spcFirstLastPara="1" wrap="square" lIns="91425" tIns="91425" rIns="91425" bIns="91425" anchor="t" anchorCtr="0">
            <a:spAutoFit/>
          </a:bodyPr>
          <a:lstStyle/>
          <a:p>
            <a:pPr marL="457200" lvl="0" indent="-298450" algn="l" rtl="0">
              <a:spcBef>
                <a:spcPts val="0"/>
              </a:spcBef>
              <a:spcAft>
                <a:spcPts val="0"/>
              </a:spcAft>
              <a:buClr>
                <a:srgbClr val="00739A"/>
              </a:buClr>
              <a:buSzPts val="1100"/>
              <a:buFont typeface="Calibri"/>
              <a:buAutoNum type="arabicPeriod"/>
            </a:pPr>
            <a:r>
              <a:rPr lang="en" sz="1100">
                <a:solidFill>
                  <a:srgbClr val="00739A"/>
                </a:solidFill>
                <a:latin typeface="Calibri"/>
                <a:ea typeface="Calibri"/>
                <a:cs typeface="Calibri"/>
                <a:sym typeface="Calibri"/>
              </a:rPr>
              <a:t>Zorg dat de CyberPi aan staat, Bluetooth stick in de USB poort laptop zit en constant blauw brand ( als hij knippert 1 x op knopje klikken).</a:t>
            </a:r>
            <a:endParaRPr sz="1100">
              <a:solidFill>
                <a:srgbClr val="00739A"/>
              </a:solidFill>
              <a:latin typeface="Calibri"/>
              <a:ea typeface="Calibri"/>
              <a:cs typeface="Calibri"/>
              <a:sym typeface="Calibri"/>
            </a:endParaRPr>
          </a:p>
          <a:p>
            <a:pPr marL="457200" lvl="0" indent="-298450" algn="l" rtl="0">
              <a:spcBef>
                <a:spcPts val="0"/>
              </a:spcBef>
              <a:spcAft>
                <a:spcPts val="0"/>
              </a:spcAft>
              <a:buClr>
                <a:srgbClr val="00739A"/>
              </a:buClr>
              <a:buSzPts val="1100"/>
              <a:buFont typeface="Calibri"/>
              <a:buAutoNum type="arabicPeriod"/>
            </a:pPr>
            <a:r>
              <a:rPr lang="en" sz="1100">
                <a:solidFill>
                  <a:srgbClr val="00739A"/>
                </a:solidFill>
                <a:latin typeface="Calibri"/>
                <a:ea typeface="Calibri"/>
                <a:cs typeface="Calibri"/>
                <a:sym typeface="Calibri"/>
              </a:rPr>
              <a:t>Zorg dat mBlock 5 op apparaten staat en dat CyberPi is geselecteerd.</a:t>
            </a:r>
            <a:endParaRPr sz="1100">
              <a:solidFill>
                <a:srgbClr val="00739A"/>
              </a:solidFill>
              <a:latin typeface="Calibri"/>
              <a:ea typeface="Calibri"/>
              <a:cs typeface="Calibri"/>
              <a:sym typeface="Calibri"/>
            </a:endParaRPr>
          </a:p>
          <a:p>
            <a:pPr marL="457200" lvl="0" indent="-298450" algn="l" rtl="0">
              <a:spcBef>
                <a:spcPts val="0"/>
              </a:spcBef>
              <a:spcAft>
                <a:spcPts val="0"/>
              </a:spcAft>
              <a:buClr>
                <a:srgbClr val="00739A"/>
              </a:buClr>
              <a:buSzPts val="1100"/>
              <a:buFont typeface="Calibri"/>
              <a:buAutoNum type="arabicPeriod"/>
            </a:pPr>
            <a:r>
              <a:rPr lang="en" sz="1100">
                <a:solidFill>
                  <a:srgbClr val="00739A"/>
                </a:solidFill>
                <a:latin typeface="Calibri"/>
                <a:ea typeface="Calibri"/>
                <a:cs typeface="Calibri"/>
                <a:sym typeface="Calibri"/>
              </a:rPr>
              <a:t>Zorg dat mBlock 5 is verbonden met USB Bluetooth stick.</a:t>
            </a:r>
            <a:endParaRPr sz="1100">
              <a:solidFill>
                <a:srgbClr val="00739A"/>
              </a:solidFill>
              <a:latin typeface="Calibri"/>
              <a:ea typeface="Calibri"/>
              <a:cs typeface="Calibri"/>
              <a:sym typeface="Calibri"/>
            </a:endParaRPr>
          </a:p>
          <a:p>
            <a:pPr marL="457200" lvl="0" indent="-298450" algn="l" rtl="0">
              <a:spcBef>
                <a:spcPts val="0"/>
              </a:spcBef>
              <a:spcAft>
                <a:spcPts val="0"/>
              </a:spcAft>
              <a:buClr>
                <a:srgbClr val="00739A"/>
              </a:buClr>
              <a:buSzPts val="1100"/>
              <a:buFont typeface="Calibri"/>
              <a:buAutoNum type="arabicPeriod"/>
            </a:pPr>
            <a:r>
              <a:rPr lang="en" sz="1100">
                <a:solidFill>
                  <a:srgbClr val="00739A"/>
                </a:solidFill>
                <a:latin typeface="Calibri"/>
                <a:ea typeface="Calibri"/>
                <a:cs typeface="Calibri"/>
                <a:sym typeface="Calibri"/>
              </a:rPr>
              <a:t>Vind de codeblokken die je nodig hebt in de hoofdcategorieën.</a:t>
            </a:r>
            <a:endParaRPr sz="1100">
              <a:solidFill>
                <a:srgbClr val="00739A"/>
              </a:solidFill>
              <a:latin typeface="Calibri"/>
              <a:ea typeface="Calibri"/>
              <a:cs typeface="Calibri"/>
              <a:sym typeface="Calibri"/>
            </a:endParaRPr>
          </a:p>
          <a:p>
            <a:pPr marL="457200" lvl="0" indent="-298450" algn="l" rtl="0">
              <a:spcBef>
                <a:spcPts val="0"/>
              </a:spcBef>
              <a:spcAft>
                <a:spcPts val="0"/>
              </a:spcAft>
              <a:buClr>
                <a:srgbClr val="00739A"/>
              </a:buClr>
              <a:buSzPts val="1100"/>
              <a:buFont typeface="Calibri"/>
              <a:buAutoNum type="arabicPeriod"/>
            </a:pPr>
            <a:r>
              <a:rPr lang="en" sz="1100">
                <a:solidFill>
                  <a:srgbClr val="00739A"/>
                </a:solidFill>
                <a:latin typeface="Calibri"/>
                <a:ea typeface="Calibri"/>
                <a:cs typeface="Calibri"/>
                <a:sym typeface="Calibri"/>
              </a:rPr>
              <a:t>Programmeer de algoritmes op pagina 12, 13 en 14 in het script veld onder elkaar. </a:t>
            </a:r>
            <a:endParaRPr sz="1100">
              <a:solidFill>
                <a:srgbClr val="00739A"/>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pic>
        <p:nvPicPr>
          <p:cNvPr id="535" name="Google Shape;535;p43"/>
          <p:cNvPicPr preferRelativeResize="0"/>
          <p:nvPr/>
        </p:nvPicPr>
        <p:blipFill>
          <a:blip r:embed="rId3">
            <a:alphaModFix/>
          </a:blip>
          <a:stretch>
            <a:fillRect/>
          </a:stretch>
        </p:blipFill>
        <p:spPr>
          <a:xfrm>
            <a:off x="1" y="701134"/>
            <a:ext cx="9143999" cy="2052882"/>
          </a:xfrm>
          <a:prstGeom prst="rect">
            <a:avLst/>
          </a:prstGeom>
          <a:noFill/>
          <a:ln>
            <a:noFill/>
          </a:ln>
        </p:spPr>
      </p:pic>
      <p:pic>
        <p:nvPicPr>
          <p:cNvPr id="536" name="Google Shape;536;p43"/>
          <p:cNvPicPr preferRelativeResize="0"/>
          <p:nvPr/>
        </p:nvPicPr>
        <p:blipFill>
          <a:blip r:embed="rId4">
            <a:alphaModFix/>
          </a:blip>
          <a:stretch>
            <a:fillRect/>
          </a:stretch>
        </p:blipFill>
        <p:spPr>
          <a:xfrm>
            <a:off x="1" y="2872113"/>
            <a:ext cx="9143999" cy="1194619"/>
          </a:xfrm>
          <a:prstGeom prst="rect">
            <a:avLst/>
          </a:prstGeom>
          <a:noFill/>
          <a:ln>
            <a:noFill/>
          </a:ln>
        </p:spPr>
      </p:pic>
      <p:sp>
        <p:nvSpPr>
          <p:cNvPr id="537" name="Google Shape;537;p43"/>
          <p:cNvSpPr txBox="1"/>
          <p:nvPr/>
        </p:nvSpPr>
        <p:spPr>
          <a:xfrm>
            <a:off x="3037800" y="1327375"/>
            <a:ext cx="587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50" name="Google Shape;550;p43"/>
          <p:cNvSpPr txBox="1"/>
          <p:nvPr/>
        </p:nvSpPr>
        <p:spPr>
          <a:xfrm>
            <a:off x="1275450" y="-101375"/>
            <a:ext cx="7227600" cy="50780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00739A"/>
                </a:solidFill>
                <a:latin typeface="Calibri"/>
                <a:ea typeface="Calibri"/>
                <a:cs typeface="Calibri"/>
                <a:sym typeface="Calibri"/>
              </a:rPr>
              <a:t>Microcontroller programmeren </a:t>
            </a:r>
            <a:endParaRPr sz="2100" b="1">
              <a:solidFill>
                <a:srgbClr val="00739A"/>
              </a:solidFill>
              <a:latin typeface="Calibri"/>
              <a:ea typeface="Calibri"/>
              <a:cs typeface="Calibri"/>
              <a:sym typeface="Calibri"/>
            </a:endParaRPr>
          </a:p>
        </p:txBody>
      </p:sp>
      <p:sp>
        <p:nvSpPr>
          <p:cNvPr id="2" name="Tekstvak 1">
            <a:extLst>
              <a:ext uri="{FF2B5EF4-FFF2-40B4-BE49-F238E27FC236}">
                <a16:creationId xmlns:a16="http://schemas.microsoft.com/office/drawing/2014/main" id="{F54E74E0-FBA5-6FA6-3578-7ABB626F2188}"/>
              </a:ext>
            </a:extLst>
          </p:cNvPr>
          <p:cNvSpPr txBox="1"/>
          <p:nvPr/>
        </p:nvSpPr>
        <p:spPr>
          <a:xfrm>
            <a:off x="-877229" y="406426"/>
            <a:ext cx="4802458" cy="307777"/>
          </a:xfrm>
          <a:prstGeom prst="rect">
            <a:avLst/>
          </a:prstGeom>
          <a:noFill/>
        </p:spPr>
        <p:txBody>
          <a:bodyPr wrap="square">
            <a:spAutoFit/>
          </a:bodyPr>
          <a:lstStyle/>
          <a:p>
            <a:pPr marL="0" lvl="0" indent="0" algn="ctr" rtl="0">
              <a:spcBef>
                <a:spcPts val="0"/>
              </a:spcBef>
              <a:spcAft>
                <a:spcPts val="0"/>
              </a:spcAft>
              <a:buNone/>
            </a:pPr>
            <a:r>
              <a:rPr lang="nl-NL" b="1" dirty="0">
                <a:solidFill>
                  <a:srgbClr val="00739A"/>
                </a:solidFill>
                <a:latin typeface="Calibri"/>
                <a:ea typeface="Calibri"/>
                <a:cs typeface="Calibri"/>
                <a:sym typeface="Calibri"/>
              </a:rPr>
              <a:t>Programmeer onderstaande code</a:t>
            </a:r>
            <a:r>
              <a:rPr lang="nl-NL" sz="1400" b="1" dirty="0">
                <a:solidFill>
                  <a:srgbClr val="00739A"/>
                </a:solidFill>
                <a:latin typeface="Calibri"/>
                <a:ea typeface="Calibri"/>
                <a:cs typeface="Calibri"/>
                <a:sym typeface="Calibri"/>
              </a:rPr>
              <a:t> </a:t>
            </a:r>
          </a:p>
        </p:txBody>
      </p:sp>
      <p:sp>
        <p:nvSpPr>
          <p:cNvPr id="5" name="Tekstvak 4">
            <a:extLst>
              <a:ext uri="{FF2B5EF4-FFF2-40B4-BE49-F238E27FC236}">
                <a16:creationId xmlns:a16="http://schemas.microsoft.com/office/drawing/2014/main" id="{D25017B8-B965-8A1B-227B-46E9D0A8E402}"/>
              </a:ext>
            </a:extLst>
          </p:cNvPr>
          <p:cNvSpPr txBox="1"/>
          <p:nvPr/>
        </p:nvSpPr>
        <p:spPr>
          <a:xfrm>
            <a:off x="2520175" y="1164722"/>
            <a:ext cx="5010614" cy="261610"/>
          </a:xfrm>
          <a:prstGeom prst="rect">
            <a:avLst/>
          </a:prstGeom>
          <a:noFill/>
        </p:spPr>
        <p:txBody>
          <a:bodyPr wrap="square">
            <a:spAutoFit/>
          </a:bodyPr>
          <a:lstStyle/>
          <a:p>
            <a:r>
              <a:rPr lang="nl-NL" sz="1100" b="1" dirty="0">
                <a:solidFill>
                  <a:srgbClr val="00739A"/>
                </a:solidFill>
                <a:latin typeface="Calibri"/>
                <a:ea typeface="Calibri"/>
                <a:cs typeface="Calibri"/>
                <a:sym typeface="Calibri"/>
              </a:rPr>
              <a:t>(Dit is een voorbeeld, typ in dit codeblok de inlog van je eigen Wi-Fi </a:t>
            </a:r>
            <a:r>
              <a:rPr lang="nl-NL" sz="1100" b="1" dirty="0" err="1">
                <a:solidFill>
                  <a:srgbClr val="00739A"/>
                </a:solidFill>
                <a:latin typeface="Calibri"/>
                <a:ea typeface="Calibri"/>
                <a:cs typeface="Calibri"/>
                <a:sym typeface="Calibri"/>
              </a:rPr>
              <a:t>hotspot</a:t>
            </a:r>
            <a:r>
              <a:rPr lang="nl-NL" sz="1100" b="1" dirty="0">
                <a:solidFill>
                  <a:srgbClr val="00739A"/>
                </a:solidFill>
                <a:latin typeface="Calibri"/>
                <a:ea typeface="Calibri"/>
                <a:cs typeface="Calibri"/>
                <a:sym typeface="Calibri"/>
              </a:rPr>
              <a:t>)</a:t>
            </a:r>
            <a:endParaRPr lang="nl-NL"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563" name="Google Shape;563;p44"/>
          <p:cNvPicPr preferRelativeResize="0"/>
          <p:nvPr/>
        </p:nvPicPr>
        <p:blipFill>
          <a:blip r:embed="rId3">
            <a:alphaModFix/>
          </a:blip>
          <a:stretch>
            <a:fillRect/>
          </a:stretch>
        </p:blipFill>
        <p:spPr>
          <a:xfrm>
            <a:off x="1473653" y="955310"/>
            <a:ext cx="4462508" cy="3995751"/>
          </a:xfrm>
          <a:prstGeom prst="rect">
            <a:avLst/>
          </a:prstGeom>
          <a:noFill/>
          <a:ln>
            <a:noFill/>
          </a:ln>
        </p:spPr>
      </p:pic>
      <p:sp>
        <p:nvSpPr>
          <p:cNvPr id="576" name="Google Shape;576;p44"/>
          <p:cNvSpPr txBox="1"/>
          <p:nvPr/>
        </p:nvSpPr>
        <p:spPr>
          <a:xfrm>
            <a:off x="1275450" y="-101375"/>
            <a:ext cx="7227600" cy="50780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00739A"/>
                </a:solidFill>
                <a:latin typeface="Calibri"/>
                <a:ea typeface="Calibri"/>
                <a:cs typeface="Calibri"/>
                <a:sym typeface="Calibri"/>
              </a:rPr>
              <a:t>Microcontroller programmeren </a:t>
            </a:r>
            <a:endParaRPr sz="2100" b="1">
              <a:solidFill>
                <a:srgbClr val="00739A"/>
              </a:solidFill>
              <a:latin typeface="Calibri"/>
              <a:ea typeface="Calibri"/>
              <a:cs typeface="Calibri"/>
              <a:sym typeface="Calibri"/>
            </a:endParaRPr>
          </a:p>
        </p:txBody>
      </p:sp>
      <p:sp>
        <p:nvSpPr>
          <p:cNvPr id="3" name="Tekstvak 2">
            <a:extLst>
              <a:ext uri="{FF2B5EF4-FFF2-40B4-BE49-F238E27FC236}">
                <a16:creationId xmlns:a16="http://schemas.microsoft.com/office/drawing/2014/main" id="{528DFF37-BA69-1D74-9C9C-9D0E8B2A7B28}"/>
              </a:ext>
            </a:extLst>
          </p:cNvPr>
          <p:cNvSpPr txBox="1"/>
          <p:nvPr/>
        </p:nvSpPr>
        <p:spPr>
          <a:xfrm>
            <a:off x="379142" y="647533"/>
            <a:ext cx="4802458" cy="307777"/>
          </a:xfrm>
          <a:prstGeom prst="rect">
            <a:avLst/>
          </a:prstGeom>
          <a:noFill/>
        </p:spPr>
        <p:txBody>
          <a:bodyPr wrap="square">
            <a:spAutoFit/>
          </a:bodyPr>
          <a:lstStyle/>
          <a:p>
            <a:pPr marL="0" lvl="0" indent="0" algn="ctr" rtl="0">
              <a:spcBef>
                <a:spcPts val="0"/>
              </a:spcBef>
              <a:spcAft>
                <a:spcPts val="0"/>
              </a:spcAft>
              <a:buNone/>
            </a:pPr>
            <a:r>
              <a:rPr lang="nl-NL" b="1">
                <a:solidFill>
                  <a:srgbClr val="00739A"/>
                </a:solidFill>
                <a:latin typeface="Calibri"/>
                <a:ea typeface="Calibri"/>
                <a:cs typeface="Calibri"/>
                <a:sym typeface="Calibri"/>
              </a:rPr>
              <a:t>Programmeer onderstaande code</a:t>
            </a:r>
            <a:r>
              <a:rPr lang="nl-NL" sz="1400" b="1">
                <a:solidFill>
                  <a:srgbClr val="00739A"/>
                </a:solidFill>
                <a:latin typeface="Calibri"/>
                <a:ea typeface="Calibri"/>
                <a:cs typeface="Calibri"/>
                <a:sym typeface="Calibri"/>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pic>
        <p:nvPicPr>
          <p:cNvPr id="581" name="Google Shape;581;p45"/>
          <p:cNvPicPr preferRelativeResize="0"/>
          <p:nvPr/>
        </p:nvPicPr>
        <p:blipFill>
          <a:blip r:embed="rId3">
            <a:alphaModFix/>
          </a:blip>
          <a:stretch>
            <a:fillRect/>
          </a:stretch>
        </p:blipFill>
        <p:spPr>
          <a:xfrm>
            <a:off x="1449131" y="1027240"/>
            <a:ext cx="5809576" cy="3258850"/>
          </a:xfrm>
          <a:prstGeom prst="rect">
            <a:avLst/>
          </a:prstGeom>
          <a:noFill/>
          <a:ln>
            <a:noFill/>
          </a:ln>
        </p:spPr>
      </p:pic>
      <p:sp>
        <p:nvSpPr>
          <p:cNvPr id="591" name="Google Shape;591;p45"/>
          <p:cNvSpPr txBox="1"/>
          <p:nvPr/>
        </p:nvSpPr>
        <p:spPr>
          <a:xfrm>
            <a:off x="1275450" y="-101375"/>
            <a:ext cx="7227600" cy="50780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00739A"/>
                </a:solidFill>
                <a:latin typeface="Calibri"/>
                <a:ea typeface="Calibri"/>
                <a:cs typeface="Calibri"/>
                <a:sym typeface="Calibri"/>
              </a:rPr>
              <a:t>Microcontroller programmeren </a:t>
            </a:r>
            <a:endParaRPr sz="2100" b="1">
              <a:solidFill>
                <a:srgbClr val="00739A"/>
              </a:solidFill>
              <a:latin typeface="Calibri"/>
              <a:ea typeface="Calibri"/>
              <a:cs typeface="Calibri"/>
              <a:sym typeface="Calibri"/>
            </a:endParaRPr>
          </a:p>
        </p:txBody>
      </p:sp>
      <p:sp>
        <p:nvSpPr>
          <p:cNvPr id="2" name="Tekstvak 1">
            <a:extLst>
              <a:ext uri="{FF2B5EF4-FFF2-40B4-BE49-F238E27FC236}">
                <a16:creationId xmlns:a16="http://schemas.microsoft.com/office/drawing/2014/main" id="{1FBE2B16-4066-CD9C-9A17-3C50D1767421}"/>
              </a:ext>
            </a:extLst>
          </p:cNvPr>
          <p:cNvSpPr txBox="1"/>
          <p:nvPr/>
        </p:nvSpPr>
        <p:spPr>
          <a:xfrm>
            <a:off x="379142" y="647533"/>
            <a:ext cx="4802458" cy="307777"/>
          </a:xfrm>
          <a:prstGeom prst="rect">
            <a:avLst/>
          </a:prstGeom>
          <a:noFill/>
        </p:spPr>
        <p:txBody>
          <a:bodyPr wrap="square">
            <a:spAutoFit/>
          </a:bodyPr>
          <a:lstStyle/>
          <a:p>
            <a:pPr marL="0" lvl="0" indent="0" algn="ctr" rtl="0">
              <a:spcBef>
                <a:spcPts val="0"/>
              </a:spcBef>
              <a:spcAft>
                <a:spcPts val="0"/>
              </a:spcAft>
              <a:buNone/>
            </a:pPr>
            <a:r>
              <a:rPr lang="nl-NL" b="1">
                <a:solidFill>
                  <a:srgbClr val="00739A"/>
                </a:solidFill>
                <a:latin typeface="Calibri"/>
                <a:ea typeface="Calibri"/>
                <a:cs typeface="Calibri"/>
                <a:sym typeface="Calibri"/>
              </a:rPr>
              <a:t>Programmeer onderstaande code</a:t>
            </a:r>
            <a:r>
              <a:rPr lang="nl-NL" sz="1400" b="1">
                <a:solidFill>
                  <a:srgbClr val="00739A"/>
                </a:solidFill>
                <a:latin typeface="Calibri"/>
                <a:ea typeface="Calibri"/>
                <a:cs typeface="Calibri"/>
                <a:sym typeface="Calibri"/>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84;p39">
            <a:extLst>
              <a:ext uri="{FF2B5EF4-FFF2-40B4-BE49-F238E27FC236}">
                <a16:creationId xmlns:a16="http://schemas.microsoft.com/office/drawing/2014/main" id="{0137ADFF-10FE-A0CE-F39F-81C79DEB8DD7}"/>
              </a:ext>
            </a:extLst>
          </p:cNvPr>
          <p:cNvSpPr txBox="1"/>
          <p:nvPr/>
        </p:nvSpPr>
        <p:spPr>
          <a:xfrm>
            <a:off x="958200" y="1311789"/>
            <a:ext cx="7227600" cy="240062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dirty="0">
                <a:solidFill>
                  <a:srgbClr val="00739A"/>
                </a:solidFill>
                <a:latin typeface="Calibri"/>
                <a:ea typeface="Calibri"/>
                <a:cs typeface="Calibri"/>
                <a:sym typeface="Calibri"/>
              </a:rPr>
              <a:t>DEEL 2.</a:t>
            </a:r>
          </a:p>
          <a:p>
            <a:pPr marL="0" lvl="0" indent="0" algn="ctr" rtl="0">
              <a:spcBef>
                <a:spcPts val="0"/>
              </a:spcBef>
              <a:spcAft>
                <a:spcPts val="0"/>
              </a:spcAft>
              <a:buNone/>
            </a:pPr>
            <a:r>
              <a:rPr lang="en" sz="4800" b="1" dirty="0">
                <a:solidFill>
                  <a:srgbClr val="00739A"/>
                </a:solidFill>
                <a:latin typeface="Calibri"/>
                <a:ea typeface="Calibri"/>
                <a:cs typeface="Calibri"/>
                <a:sym typeface="Calibri"/>
              </a:rPr>
              <a:t>De code voor de Sprites  </a:t>
            </a:r>
          </a:p>
          <a:p>
            <a:pPr marL="0" lvl="0" indent="0" algn="ctr" rtl="0">
              <a:spcBef>
                <a:spcPts val="0"/>
              </a:spcBef>
              <a:spcAft>
                <a:spcPts val="0"/>
              </a:spcAft>
              <a:buNone/>
            </a:pPr>
            <a:endParaRPr lang="nl-NL" sz="1200" dirty="0">
              <a:solidFill>
                <a:srgbClr val="00739A"/>
              </a:solidFill>
              <a:latin typeface="Calibri"/>
              <a:ea typeface="Calibri"/>
              <a:cs typeface="Calibri"/>
              <a:sym typeface="Calibri"/>
            </a:endParaRPr>
          </a:p>
          <a:p>
            <a:pPr marL="0" lvl="0" indent="0" algn="ctr" rtl="0">
              <a:spcBef>
                <a:spcPts val="0"/>
              </a:spcBef>
              <a:spcAft>
                <a:spcPts val="0"/>
              </a:spcAft>
              <a:buNone/>
            </a:pPr>
            <a:endParaRPr lang="nl-NL" sz="1200" dirty="0">
              <a:solidFill>
                <a:srgbClr val="00739A"/>
              </a:solidFill>
              <a:latin typeface="Calibri"/>
              <a:ea typeface="Calibri"/>
              <a:cs typeface="Calibri"/>
              <a:sym typeface="Calibri"/>
            </a:endParaRPr>
          </a:p>
          <a:p>
            <a:pPr algn="ctr"/>
            <a:endParaRPr lang="nl-NL" sz="1200" dirty="0">
              <a:solidFill>
                <a:srgbClr val="00739A"/>
              </a:solidFill>
              <a:latin typeface="Calibri"/>
              <a:ea typeface="Calibri"/>
              <a:cs typeface="Calibri"/>
              <a:sym typeface="Calibri"/>
            </a:endParaRPr>
          </a:p>
          <a:p>
            <a:pPr algn="ctr"/>
            <a:r>
              <a:rPr lang="nl-NL" sz="1200" dirty="0">
                <a:solidFill>
                  <a:srgbClr val="00739A"/>
                </a:solidFill>
                <a:latin typeface="Calibri"/>
                <a:ea typeface="Calibri"/>
                <a:cs typeface="Calibri"/>
                <a:sym typeface="Calibri"/>
              </a:rPr>
              <a:t>- Ontdekken welke </a:t>
            </a:r>
            <a:r>
              <a:rPr lang="nl-NL" sz="1200" dirty="0" err="1">
                <a:solidFill>
                  <a:srgbClr val="00739A"/>
                </a:solidFill>
                <a:latin typeface="Calibri"/>
                <a:ea typeface="Calibri"/>
                <a:cs typeface="Calibri"/>
                <a:sym typeface="Calibri"/>
              </a:rPr>
              <a:t>sprites</a:t>
            </a:r>
            <a:r>
              <a:rPr lang="nl-NL" sz="1200" dirty="0">
                <a:solidFill>
                  <a:srgbClr val="00739A"/>
                </a:solidFill>
                <a:latin typeface="Calibri"/>
                <a:ea typeface="Calibri"/>
                <a:cs typeface="Calibri"/>
                <a:sym typeface="Calibri"/>
              </a:rPr>
              <a:t> voor het dashboard van de interface in </a:t>
            </a:r>
            <a:r>
              <a:rPr lang="nl-NL" sz="1200" dirty="0" err="1">
                <a:solidFill>
                  <a:srgbClr val="00739A"/>
                </a:solidFill>
                <a:latin typeface="Calibri"/>
                <a:ea typeface="Calibri"/>
                <a:cs typeface="Calibri"/>
                <a:sym typeface="Calibri"/>
              </a:rPr>
              <a:t>mBlock</a:t>
            </a:r>
            <a:r>
              <a:rPr lang="nl-NL" sz="1200" dirty="0">
                <a:solidFill>
                  <a:srgbClr val="00739A"/>
                </a:solidFill>
                <a:latin typeface="Calibri"/>
                <a:ea typeface="Calibri"/>
                <a:cs typeface="Calibri"/>
                <a:sym typeface="Calibri"/>
              </a:rPr>
              <a:t> 5 zijn gebruikt -</a:t>
            </a:r>
          </a:p>
        </p:txBody>
      </p:sp>
    </p:spTree>
    <p:extLst>
      <p:ext uri="{BB962C8B-B14F-4D97-AF65-F5344CB8AC3E}">
        <p14:creationId xmlns:p14="http://schemas.microsoft.com/office/powerpoint/2010/main" val="14146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pic>
        <p:nvPicPr>
          <p:cNvPr id="607" name="Google Shape;607;p47"/>
          <p:cNvPicPr preferRelativeResize="0"/>
          <p:nvPr/>
        </p:nvPicPr>
        <p:blipFill rotWithShape="1">
          <a:blip r:embed="rId3">
            <a:alphaModFix/>
          </a:blip>
          <a:srcRect l="22875" t="9390" r="23021" b="9096"/>
          <a:stretch/>
        </p:blipFill>
        <p:spPr>
          <a:xfrm rot="5400000">
            <a:off x="911966" y="138536"/>
            <a:ext cx="3092875" cy="4659750"/>
          </a:xfrm>
          <a:prstGeom prst="rect">
            <a:avLst/>
          </a:prstGeom>
          <a:noFill/>
          <a:ln>
            <a:noFill/>
          </a:ln>
        </p:spPr>
      </p:pic>
      <p:pic>
        <p:nvPicPr>
          <p:cNvPr id="608" name="Google Shape;608;p47"/>
          <p:cNvPicPr preferRelativeResize="0"/>
          <p:nvPr/>
        </p:nvPicPr>
        <p:blipFill>
          <a:blip r:embed="rId4">
            <a:alphaModFix/>
          </a:blip>
          <a:stretch>
            <a:fillRect/>
          </a:stretch>
        </p:blipFill>
        <p:spPr>
          <a:xfrm>
            <a:off x="717555" y="1128142"/>
            <a:ext cx="3533385" cy="2662328"/>
          </a:xfrm>
          <a:prstGeom prst="rect">
            <a:avLst/>
          </a:prstGeom>
          <a:noFill/>
          <a:ln>
            <a:noFill/>
          </a:ln>
        </p:spPr>
      </p:pic>
      <p:sp>
        <p:nvSpPr>
          <p:cNvPr id="609" name="Google Shape;609;p47"/>
          <p:cNvSpPr txBox="1"/>
          <p:nvPr/>
        </p:nvSpPr>
        <p:spPr>
          <a:xfrm>
            <a:off x="4864475" y="843457"/>
            <a:ext cx="3113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solidFill>
                  <a:srgbClr val="00739A"/>
                </a:solidFill>
                <a:latin typeface="Calibri"/>
                <a:ea typeface="Calibri"/>
                <a:cs typeface="Calibri"/>
                <a:sym typeface="Calibri"/>
              </a:rPr>
              <a:t>Human machine interface</a:t>
            </a:r>
            <a:endParaRPr/>
          </a:p>
        </p:txBody>
      </p:sp>
      <p:sp>
        <p:nvSpPr>
          <p:cNvPr id="610" name="Google Shape;610;p47"/>
          <p:cNvSpPr txBox="1"/>
          <p:nvPr/>
        </p:nvSpPr>
        <p:spPr>
          <a:xfrm>
            <a:off x="4864475" y="1556102"/>
            <a:ext cx="4221000"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rgbClr val="00739A"/>
                </a:solidFill>
                <a:latin typeface="Calibri"/>
                <a:ea typeface="Calibri"/>
                <a:cs typeface="Calibri"/>
                <a:sym typeface="Calibri"/>
              </a:rPr>
              <a:t>Het dashboard van de HMI is al geprogrammeerd. </a:t>
            </a:r>
            <a:endParaRPr sz="1200" dirty="0">
              <a:solidFill>
                <a:srgbClr val="00739A"/>
              </a:solidFill>
              <a:latin typeface="Calibri"/>
              <a:ea typeface="Calibri"/>
              <a:cs typeface="Calibri"/>
              <a:sym typeface="Calibri"/>
            </a:endParaRPr>
          </a:p>
          <a:p>
            <a:pPr marL="0" lvl="0" indent="0" algn="l" rtl="0">
              <a:spcBef>
                <a:spcPts val="0"/>
              </a:spcBef>
              <a:spcAft>
                <a:spcPts val="0"/>
              </a:spcAft>
              <a:buNone/>
            </a:pPr>
            <a:endParaRPr sz="1200" dirty="0">
              <a:solidFill>
                <a:srgbClr val="00739A"/>
              </a:solidFill>
              <a:latin typeface="Calibri"/>
              <a:ea typeface="Calibri"/>
              <a:cs typeface="Calibri"/>
              <a:sym typeface="Calibri"/>
            </a:endParaRPr>
          </a:p>
          <a:p>
            <a:pPr marL="0" lvl="0" indent="0" algn="l" rtl="0">
              <a:spcBef>
                <a:spcPts val="0"/>
              </a:spcBef>
              <a:spcAft>
                <a:spcPts val="0"/>
              </a:spcAft>
              <a:buNone/>
            </a:pPr>
            <a:r>
              <a:rPr lang="en" sz="1200" dirty="0">
                <a:solidFill>
                  <a:srgbClr val="00739A"/>
                </a:solidFill>
                <a:latin typeface="Calibri"/>
                <a:ea typeface="Calibri"/>
                <a:cs typeface="Calibri"/>
                <a:sym typeface="Calibri"/>
              </a:rPr>
              <a:t>Elk element dat je ziet is een sprite die een functie heeft gekregen.</a:t>
            </a:r>
            <a:endParaRPr sz="1200" dirty="0">
              <a:solidFill>
                <a:srgbClr val="00739A"/>
              </a:solidFill>
              <a:latin typeface="Calibri"/>
              <a:ea typeface="Calibri"/>
              <a:cs typeface="Calibri"/>
              <a:sym typeface="Calibri"/>
            </a:endParaRPr>
          </a:p>
          <a:p>
            <a:pPr marL="0" lvl="0" indent="0" algn="l" rtl="0">
              <a:spcBef>
                <a:spcPts val="0"/>
              </a:spcBef>
              <a:spcAft>
                <a:spcPts val="0"/>
              </a:spcAft>
              <a:buNone/>
            </a:pPr>
            <a:endParaRPr sz="1200" dirty="0">
              <a:solidFill>
                <a:srgbClr val="00739A"/>
              </a:solidFill>
              <a:latin typeface="Calibri"/>
              <a:ea typeface="Calibri"/>
              <a:cs typeface="Calibri"/>
              <a:sym typeface="Calibri"/>
            </a:endParaRPr>
          </a:p>
          <a:p>
            <a:pPr marL="0" lvl="0" indent="0" algn="l" rtl="0">
              <a:spcBef>
                <a:spcPts val="0"/>
              </a:spcBef>
              <a:spcAft>
                <a:spcPts val="0"/>
              </a:spcAft>
              <a:buNone/>
            </a:pPr>
            <a:r>
              <a:rPr lang="en" sz="1200" dirty="0">
                <a:solidFill>
                  <a:srgbClr val="00739A"/>
                </a:solidFill>
                <a:latin typeface="Calibri"/>
                <a:ea typeface="Calibri"/>
                <a:cs typeface="Calibri"/>
                <a:sym typeface="Calibri"/>
              </a:rPr>
              <a:t>Een voorbeeld: als ik op het knopje camera beeld druk dan moet de camera starten. </a:t>
            </a:r>
            <a:endParaRPr sz="1200" dirty="0">
              <a:solidFill>
                <a:srgbClr val="00739A"/>
              </a:solidFill>
              <a:latin typeface="Calibri"/>
              <a:ea typeface="Calibri"/>
              <a:cs typeface="Calibri"/>
              <a:sym typeface="Calibri"/>
            </a:endParaRPr>
          </a:p>
          <a:p>
            <a:pPr marL="0" lvl="0" indent="0" algn="l" rtl="0">
              <a:spcBef>
                <a:spcPts val="0"/>
              </a:spcBef>
              <a:spcAft>
                <a:spcPts val="0"/>
              </a:spcAft>
              <a:buNone/>
            </a:pPr>
            <a:endParaRPr sz="1200" dirty="0">
              <a:solidFill>
                <a:srgbClr val="00739A"/>
              </a:solidFill>
              <a:latin typeface="Calibri"/>
              <a:ea typeface="Calibri"/>
              <a:cs typeface="Calibri"/>
              <a:sym typeface="Calibri"/>
            </a:endParaRPr>
          </a:p>
          <a:p>
            <a:pPr marL="0" lvl="0" indent="0" algn="l" rtl="0">
              <a:spcBef>
                <a:spcPts val="0"/>
              </a:spcBef>
              <a:spcAft>
                <a:spcPts val="0"/>
              </a:spcAft>
              <a:buNone/>
            </a:pPr>
            <a:r>
              <a:rPr lang="nl-NL" sz="1200" b="1" dirty="0">
                <a:solidFill>
                  <a:srgbClr val="00739A"/>
                </a:solidFill>
                <a:latin typeface="Calibri"/>
                <a:ea typeface="Calibri"/>
                <a:cs typeface="Calibri"/>
                <a:sym typeface="Calibri"/>
              </a:rPr>
              <a:t>Bekijk per </a:t>
            </a:r>
            <a:r>
              <a:rPr lang="nl-NL" sz="1200" b="1" dirty="0" err="1">
                <a:solidFill>
                  <a:srgbClr val="00739A"/>
                </a:solidFill>
                <a:latin typeface="Calibri"/>
                <a:ea typeface="Calibri"/>
                <a:cs typeface="Calibri"/>
                <a:sym typeface="Calibri"/>
              </a:rPr>
              <a:t>sprite</a:t>
            </a:r>
            <a:r>
              <a:rPr lang="nl-NL" sz="1200" b="1" dirty="0">
                <a:solidFill>
                  <a:srgbClr val="00739A"/>
                </a:solidFill>
                <a:latin typeface="Calibri"/>
                <a:ea typeface="Calibri"/>
                <a:cs typeface="Calibri"/>
                <a:sym typeface="Calibri"/>
              </a:rPr>
              <a:t> de code en ontdek welke extensies en codeblokken er zijn gebruikt.</a:t>
            </a:r>
            <a:endParaRPr sz="1200" b="1" dirty="0">
              <a:solidFill>
                <a:srgbClr val="00739A"/>
              </a:solidFill>
              <a:latin typeface="Calibri"/>
              <a:ea typeface="Calibri"/>
              <a:cs typeface="Calibri"/>
              <a:sym typeface="Calibri"/>
            </a:endParaRPr>
          </a:p>
        </p:txBody>
      </p:sp>
      <p:sp>
        <p:nvSpPr>
          <p:cNvPr id="611" name="Google Shape;611;p47"/>
          <p:cNvSpPr txBox="1"/>
          <p:nvPr/>
        </p:nvSpPr>
        <p:spPr>
          <a:xfrm>
            <a:off x="1409275" y="4285500"/>
            <a:ext cx="76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Sprites</a:t>
            </a:r>
            <a:endParaRPr b="1">
              <a:solidFill>
                <a:srgbClr val="00739A"/>
              </a:solidFill>
              <a:latin typeface="Calibri"/>
              <a:ea typeface="Calibri"/>
              <a:cs typeface="Calibri"/>
              <a:sym typeface="Calibri"/>
            </a:endParaRPr>
          </a:p>
        </p:txBody>
      </p:sp>
      <p:sp>
        <p:nvSpPr>
          <p:cNvPr id="612" name="Google Shape;612;p47"/>
          <p:cNvSpPr txBox="1"/>
          <p:nvPr/>
        </p:nvSpPr>
        <p:spPr>
          <a:xfrm>
            <a:off x="2812575" y="4285500"/>
            <a:ext cx="1155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739A"/>
                </a:solidFill>
                <a:latin typeface="Calibri"/>
                <a:ea typeface="Calibri"/>
                <a:cs typeface="Calibri"/>
                <a:sym typeface="Calibri"/>
              </a:rPr>
              <a:t>Achtergrond</a:t>
            </a:r>
            <a:endParaRPr b="1">
              <a:solidFill>
                <a:srgbClr val="00739A"/>
              </a:solidFill>
              <a:latin typeface="Calibri"/>
              <a:ea typeface="Calibri"/>
              <a:cs typeface="Calibri"/>
              <a:sym typeface="Calibri"/>
            </a:endParaRPr>
          </a:p>
        </p:txBody>
      </p:sp>
      <p:cxnSp>
        <p:nvCxnSpPr>
          <p:cNvPr id="613" name="Google Shape;613;p47"/>
          <p:cNvCxnSpPr>
            <a:endCxn id="611" idx="0"/>
          </p:cNvCxnSpPr>
          <p:nvPr/>
        </p:nvCxnSpPr>
        <p:spPr>
          <a:xfrm>
            <a:off x="1615675" y="3465600"/>
            <a:ext cx="176400" cy="819900"/>
          </a:xfrm>
          <a:prstGeom prst="straightConnector1">
            <a:avLst/>
          </a:prstGeom>
          <a:noFill/>
          <a:ln w="9525" cap="flat" cmpd="sng">
            <a:solidFill>
              <a:srgbClr val="00739A"/>
            </a:solidFill>
            <a:prstDash val="dash"/>
            <a:round/>
            <a:headEnd type="none" w="med" len="med"/>
            <a:tailEnd type="none" w="med" len="med"/>
          </a:ln>
        </p:spPr>
      </p:cxnSp>
      <p:cxnSp>
        <p:nvCxnSpPr>
          <p:cNvPr id="614" name="Google Shape;614;p47"/>
          <p:cNvCxnSpPr>
            <a:endCxn id="611" idx="0"/>
          </p:cNvCxnSpPr>
          <p:nvPr/>
        </p:nvCxnSpPr>
        <p:spPr>
          <a:xfrm flipH="1">
            <a:off x="1792075" y="3442500"/>
            <a:ext cx="504000" cy="843000"/>
          </a:xfrm>
          <a:prstGeom prst="straightConnector1">
            <a:avLst/>
          </a:prstGeom>
          <a:noFill/>
          <a:ln w="9525" cap="flat" cmpd="sng">
            <a:solidFill>
              <a:srgbClr val="00739A"/>
            </a:solidFill>
            <a:prstDash val="dash"/>
            <a:round/>
            <a:headEnd type="none" w="med" len="med"/>
            <a:tailEnd type="none" w="med" len="med"/>
          </a:ln>
        </p:spPr>
      </p:cxnSp>
      <p:cxnSp>
        <p:nvCxnSpPr>
          <p:cNvPr id="615" name="Google Shape;615;p47"/>
          <p:cNvCxnSpPr>
            <a:endCxn id="611" idx="0"/>
          </p:cNvCxnSpPr>
          <p:nvPr/>
        </p:nvCxnSpPr>
        <p:spPr>
          <a:xfrm flipH="1">
            <a:off x="1792075" y="3448200"/>
            <a:ext cx="1190100" cy="837300"/>
          </a:xfrm>
          <a:prstGeom prst="straightConnector1">
            <a:avLst/>
          </a:prstGeom>
          <a:noFill/>
          <a:ln w="9525" cap="flat" cmpd="sng">
            <a:solidFill>
              <a:srgbClr val="00739A"/>
            </a:solidFill>
            <a:prstDash val="dash"/>
            <a:round/>
            <a:headEnd type="none" w="med" len="med"/>
            <a:tailEnd type="none" w="med" len="med"/>
          </a:ln>
        </p:spPr>
      </p:cxnSp>
      <p:cxnSp>
        <p:nvCxnSpPr>
          <p:cNvPr id="616" name="Google Shape;616;p47"/>
          <p:cNvCxnSpPr>
            <a:endCxn id="611" idx="0"/>
          </p:cNvCxnSpPr>
          <p:nvPr/>
        </p:nvCxnSpPr>
        <p:spPr>
          <a:xfrm>
            <a:off x="1448575" y="2473800"/>
            <a:ext cx="343500" cy="1811700"/>
          </a:xfrm>
          <a:prstGeom prst="straightConnector1">
            <a:avLst/>
          </a:prstGeom>
          <a:noFill/>
          <a:ln w="9525" cap="flat" cmpd="sng">
            <a:solidFill>
              <a:srgbClr val="00739A"/>
            </a:solidFill>
            <a:prstDash val="dash"/>
            <a:round/>
            <a:headEnd type="none" w="med" len="med"/>
            <a:tailEnd type="none" w="med" len="med"/>
          </a:ln>
        </p:spPr>
      </p:cxnSp>
      <p:cxnSp>
        <p:nvCxnSpPr>
          <p:cNvPr id="617" name="Google Shape;617;p47"/>
          <p:cNvCxnSpPr>
            <a:endCxn id="612" idx="0"/>
          </p:cNvCxnSpPr>
          <p:nvPr/>
        </p:nvCxnSpPr>
        <p:spPr>
          <a:xfrm flipH="1">
            <a:off x="3390525" y="3171300"/>
            <a:ext cx="612300" cy="1114200"/>
          </a:xfrm>
          <a:prstGeom prst="straightConnector1">
            <a:avLst/>
          </a:prstGeom>
          <a:noFill/>
          <a:ln w="9525" cap="flat" cmpd="sng">
            <a:solidFill>
              <a:srgbClr val="00739A"/>
            </a:solidFill>
            <a:prstDash val="dash"/>
            <a:round/>
            <a:headEnd type="none" w="med" len="med"/>
            <a:tailEnd type="none" w="med" len="med"/>
          </a:ln>
        </p:spPr>
      </p:cxnSp>
      <p:cxnSp>
        <p:nvCxnSpPr>
          <p:cNvPr id="618" name="Google Shape;618;p47"/>
          <p:cNvCxnSpPr>
            <a:endCxn id="611" idx="0"/>
          </p:cNvCxnSpPr>
          <p:nvPr/>
        </p:nvCxnSpPr>
        <p:spPr>
          <a:xfrm flipH="1">
            <a:off x="1792075" y="2427600"/>
            <a:ext cx="671400" cy="1857900"/>
          </a:xfrm>
          <a:prstGeom prst="straightConnector1">
            <a:avLst/>
          </a:prstGeom>
          <a:noFill/>
          <a:ln w="9525" cap="flat" cmpd="sng">
            <a:solidFill>
              <a:srgbClr val="00739A"/>
            </a:solidFill>
            <a:prstDash val="dash"/>
            <a:round/>
            <a:headEnd type="none" w="med" len="med"/>
            <a:tailEnd type="none" w="med" len="med"/>
          </a:ln>
        </p:spPr>
      </p:cxnSp>
      <p:cxnSp>
        <p:nvCxnSpPr>
          <p:cNvPr id="619" name="Google Shape;619;p47"/>
          <p:cNvCxnSpPr>
            <a:endCxn id="611" idx="0"/>
          </p:cNvCxnSpPr>
          <p:nvPr/>
        </p:nvCxnSpPr>
        <p:spPr>
          <a:xfrm flipH="1">
            <a:off x="1792075" y="2381400"/>
            <a:ext cx="1709100" cy="1904100"/>
          </a:xfrm>
          <a:prstGeom prst="straightConnector1">
            <a:avLst/>
          </a:prstGeom>
          <a:noFill/>
          <a:ln w="9525" cap="flat" cmpd="sng">
            <a:solidFill>
              <a:srgbClr val="00739A"/>
            </a:solidFill>
            <a:prstDash val="dash"/>
            <a:round/>
            <a:headEnd type="none" w="med" len="med"/>
            <a:tailEnd type="non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84;p39">
            <a:extLst>
              <a:ext uri="{FF2B5EF4-FFF2-40B4-BE49-F238E27FC236}">
                <a16:creationId xmlns:a16="http://schemas.microsoft.com/office/drawing/2014/main" id="{0137ADFF-10FE-A0CE-F39F-81C79DEB8DD7}"/>
              </a:ext>
            </a:extLst>
          </p:cNvPr>
          <p:cNvSpPr txBox="1"/>
          <p:nvPr/>
        </p:nvSpPr>
        <p:spPr>
          <a:xfrm>
            <a:off x="958200" y="1311789"/>
            <a:ext cx="7227600" cy="221596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a:solidFill>
                  <a:srgbClr val="00739A"/>
                </a:solidFill>
                <a:latin typeface="Calibri"/>
                <a:ea typeface="Calibri"/>
                <a:cs typeface="Calibri"/>
                <a:sym typeface="Calibri"/>
              </a:rPr>
              <a:t>DEEL 3.</a:t>
            </a:r>
          </a:p>
          <a:p>
            <a:pPr marL="0" lvl="0" indent="0" algn="ctr" rtl="0">
              <a:spcBef>
                <a:spcPts val="0"/>
              </a:spcBef>
              <a:spcAft>
                <a:spcPts val="0"/>
              </a:spcAft>
              <a:buNone/>
            </a:pPr>
            <a:r>
              <a:rPr lang="en" sz="4800" b="1">
                <a:solidFill>
                  <a:srgbClr val="00739A"/>
                </a:solidFill>
                <a:latin typeface="Calibri"/>
                <a:ea typeface="Calibri"/>
                <a:cs typeface="Calibri"/>
                <a:sym typeface="Calibri"/>
              </a:rPr>
              <a:t>Testen en bijstellen</a:t>
            </a:r>
          </a:p>
          <a:p>
            <a:pPr marL="0" lvl="0" indent="0" algn="ctr" rtl="0">
              <a:spcBef>
                <a:spcPts val="0"/>
              </a:spcBef>
              <a:spcAft>
                <a:spcPts val="0"/>
              </a:spcAft>
              <a:buNone/>
            </a:pPr>
            <a:endParaRPr lang="nl-NL" sz="1200">
              <a:solidFill>
                <a:srgbClr val="00739A"/>
              </a:solidFill>
              <a:latin typeface="Calibri"/>
              <a:ea typeface="Calibri"/>
              <a:cs typeface="Calibri"/>
              <a:sym typeface="Calibri"/>
            </a:endParaRPr>
          </a:p>
          <a:p>
            <a:pPr marL="0" lvl="0" indent="0" algn="ctr" rtl="0">
              <a:spcBef>
                <a:spcPts val="0"/>
              </a:spcBef>
              <a:spcAft>
                <a:spcPts val="0"/>
              </a:spcAft>
              <a:buNone/>
            </a:pPr>
            <a:endParaRPr lang="nl-NL" sz="1200">
              <a:solidFill>
                <a:srgbClr val="00739A"/>
              </a:solidFill>
              <a:latin typeface="Calibri"/>
              <a:ea typeface="Calibri"/>
              <a:cs typeface="Calibri"/>
              <a:sym typeface="Calibri"/>
            </a:endParaRPr>
          </a:p>
          <a:p>
            <a:pPr algn="ctr"/>
            <a:endParaRPr lang="nl-NL" sz="1200">
              <a:solidFill>
                <a:srgbClr val="00739A"/>
              </a:solidFill>
              <a:latin typeface="Calibri"/>
              <a:ea typeface="Calibri"/>
              <a:cs typeface="Calibri"/>
              <a:sym typeface="Calibri"/>
            </a:endParaRPr>
          </a:p>
        </p:txBody>
      </p:sp>
    </p:spTree>
    <p:extLst>
      <p:ext uri="{BB962C8B-B14F-4D97-AF65-F5344CB8AC3E}">
        <p14:creationId xmlns:p14="http://schemas.microsoft.com/office/powerpoint/2010/main" val="2724237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6" name="Google Shape;1326;p87"/>
          <p:cNvSpPr txBox="1"/>
          <p:nvPr/>
        </p:nvSpPr>
        <p:spPr>
          <a:xfrm>
            <a:off x="1998750" y="0"/>
            <a:ext cx="6087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00739A"/>
                </a:solidFill>
                <a:latin typeface="Calibri"/>
                <a:ea typeface="Calibri"/>
                <a:cs typeface="Calibri"/>
                <a:sym typeface="Calibri"/>
              </a:rPr>
              <a:t>Testen en bijstellen van jouw human machine interface</a:t>
            </a:r>
            <a:endParaRPr sz="2000" b="1">
              <a:solidFill>
                <a:srgbClr val="00739A"/>
              </a:solidFill>
              <a:latin typeface="Calibri"/>
              <a:ea typeface="Calibri"/>
              <a:cs typeface="Calibri"/>
              <a:sym typeface="Calibri"/>
            </a:endParaRPr>
          </a:p>
        </p:txBody>
      </p:sp>
      <p:pic>
        <p:nvPicPr>
          <p:cNvPr id="1327" name="Google Shape;1327;p87"/>
          <p:cNvPicPr preferRelativeResize="0"/>
          <p:nvPr/>
        </p:nvPicPr>
        <p:blipFill rotWithShape="1">
          <a:blip r:embed="rId3">
            <a:alphaModFix/>
          </a:blip>
          <a:srcRect l="22875" t="9390" r="23021" b="9096"/>
          <a:stretch/>
        </p:blipFill>
        <p:spPr>
          <a:xfrm rot="5400000">
            <a:off x="1107930" y="995663"/>
            <a:ext cx="2092225" cy="3152175"/>
          </a:xfrm>
          <a:prstGeom prst="rect">
            <a:avLst/>
          </a:prstGeom>
          <a:noFill/>
          <a:ln>
            <a:noFill/>
          </a:ln>
        </p:spPr>
      </p:pic>
      <p:pic>
        <p:nvPicPr>
          <p:cNvPr id="1328" name="Google Shape;1328;p87"/>
          <p:cNvPicPr preferRelativeResize="0"/>
          <p:nvPr/>
        </p:nvPicPr>
        <p:blipFill>
          <a:blip r:embed="rId4">
            <a:alphaModFix/>
          </a:blip>
          <a:stretch>
            <a:fillRect/>
          </a:stretch>
        </p:blipFill>
        <p:spPr>
          <a:xfrm>
            <a:off x="976414" y="1665104"/>
            <a:ext cx="2390223" cy="1800976"/>
          </a:xfrm>
          <a:prstGeom prst="rect">
            <a:avLst/>
          </a:prstGeom>
          <a:noFill/>
          <a:ln>
            <a:noFill/>
          </a:ln>
        </p:spPr>
      </p:pic>
      <p:sp>
        <p:nvSpPr>
          <p:cNvPr id="1329" name="Google Shape;1329;p87"/>
          <p:cNvSpPr txBox="1"/>
          <p:nvPr/>
        </p:nvSpPr>
        <p:spPr>
          <a:xfrm>
            <a:off x="4073277" y="1709277"/>
            <a:ext cx="47376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00739A"/>
                </a:solidFill>
                <a:latin typeface="Calibri"/>
                <a:ea typeface="Calibri"/>
                <a:cs typeface="Calibri"/>
                <a:sym typeface="Calibri"/>
              </a:rPr>
              <a:t>Doorloop onderstaande stappen om jou HMI te testen</a:t>
            </a:r>
            <a:endParaRPr>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AutoNum type="arabicPeriod"/>
            </a:pPr>
            <a:r>
              <a:rPr lang="en">
                <a:solidFill>
                  <a:srgbClr val="00739A"/>
                </a:solidFill>
                <a:latin typeface="Calibri"/>
                <a:ea typeface="Calibri"/>
                <a:cs typeface="Calibri"/>
                <a:sym typeface="Calibri"/>
              </a:rPr>
              <a:t>Zorg dat je de code van de CyberPi hebt geupload.</a:t>
            </a:r>
            <a:endParaRPr>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AutoNum type="arabicPeriod"/>
            </a:pPr>
            <a:r>
              <a:rPr lang="en">
                <a:solidFill>
                  <a:srgbClr val="00739A"/>
                </a:solidFill>
                <a:latin typeface="Calibri"/>
                <a:ea typeface="Calibri"/>
                <a:cs typeface="Calibri"/>
                <a:sym typeface="Calibri"/>
              </a:rPr>
              <a:t>Zorg dat de CyberPi aan staat en dat je een Bluetooth verbinding hebt.</a:t>
            </a:r>
            <a:endParaRPr>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AutoNum type="arabicPeriod"/>
            </a:pPr>
            <a:r>
              <a:rPr lang="en">
                <a:solidFill>
                  <a:srgbClr val="00739A"/>
                </a:solidFill>
                <a:latin typeface="Calibri"/>
                <a:ea typeface="Calibri"/>
                <a:cs typeface="Calibri"/>
                <a:sym typeface="Calibri"/>
              </a:rPr>
              <a:t>Controleer of de CyberPi een Wifi internetverbinding heeft. </a:t>
            </a:r>
            <a:endParaRPr>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AutoNum type="arabicPeriod"/>
            </a:pPr>
            <a:r>
              <a:rPr lang="en">
                <a:solidFill>
                  <a:srgbClr val="00739A"/>
                </a:solidFill>
                <a:latin typeface="Calibri"/>
                <a:ea typeface="Calibri"/>
                <a:cs typeface="Calibri"/>
                <a:sym typeface="Calibri"/>
              </a:rPr>
              <a:t>Klik op de groene vlag in stage Area.</a:t>
            </a:r>
            <a:endParaRPr>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AutoNum type="arabicPeriod"/>
            </a:pPr>
            <a:r>
              <a:rPr lang="en">
                <a:solidFill>
                  <a:srgbClr val="00739A"/>
                </a:solidFill>
                <a:latin typeface="Calibri"/>
                <a:ea typeface="Calibri"/>
                <a:cs typeface="Calibri"/>
                <a:sym typeface="Calibri"/>
              </a:rPr>
              <a:t>Controleer of de HMI start en alle functies werken.</a:t>
            </a:r>
            <a:endParaRPr>
              <a:solidFill>
                <a:srgbClr val="00739A"/>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2"/>
          <p:cNvSpPr txBox="1"/>
          <p:nvPr/>
        </p:nvSpPr>
        <p:spPr>
          <a:xfrm>
            <a:off x="1155861" y="3689568"/>
            <a:ext cx="7377900" cy="76941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a:solidFill>
                  <a:srgbClr val="00739A"/>
                </a:solidFill>
                <a:latin typeface="Calibri"/>
                <a:ea typeface="Calibri"/>
                <a:cs typeface="Calibri"/>
                <a:sym typeface="Calibri"/>
              </a:rPr>
              <a:t>Kunnen wij een </a:t>
            </a:r>
            <a:r>
              <a:rPr lang="en" sz="1900" b="1" i="1">
                <a:solidFill>
                  <a:srgbClr val="00739A"/>
                </a:solidFill>
                <a:latin typeface="Calibri"/>
                <a:ea typeface="Calibri"/>
                <a:cs typeface="Calibri"/>
                <a:sym typeface="Calibri"/>
              </a:rPr>
              <a:t>Human Machine Interface </a:t>
            </a:r>
            <a:r>
              <a:rPr lang="en" sz="1900" b="1">
                <a:solidFill>
                  <a:srgbClr val="00739A"/>
                </a:solidFill>
                <a:latin typeface="Calibri"/>
                <a:ea typeface="Calibri"/>
                <a:cs typeface="Calibri"/>
                <a:sym typeface="Calibri"/>
              </a:rPr>
              <a:t>maken voor </a:t>
            </a:r>
            <a:r>
              <a:rPr lang="en" sz="1900" b="1" i="1">
                <a:solidFill>
                  <a:srgbClr val="00739A"/>
                </a:solidFill>
                <a:latin typeface="Calibri"/>
                <a:ea typeface="Calibri"/>
                <a:cs typeface="Calibri"/>
                <a:sym typeface="Calibri"/>
              </a:rPr>
              <a:t>Smart Energy </a:t>
            </a:r>
            <a:r>
              <a:rPr lang="en" sz="1900" b="1">
                <a:solidFill>
                  <a:srgbClr val="00739A"/>
                </a:solidFill>
                <a:latin typeface="Calibri"/>
                <a:ea typeface="Calibri"/>
                <a:cs typeface="Calibri"/>
                <a:sym typeface="Calibri"/>
              </a:rPr>
              <a:t>(Zonne-energie, wind-energie en water-energie)</a:t>
            </a:r>
            <a:endParaRPr sz="1900" b="1">
              <a:solidFill>
                <a:srgbClr val="00739A"/>
              </a:solidFill>
              <a:latin typeface="Calibri"/>
              <a:ea typeface="Calibri"/>
              <a:cs typeface="Calibri"/>
              <a:sym typeface="Calibri"/>
            </a:endParaRPr>
          </a:p>
        </p:txBody>
      </p:sp>
      <p:pic>
        <p:nvPicPr>
          <p:cNvPr id="147" name="Google Shape;147;p22"/>
          <p:cNvPicPr preferRelativeResize="0"/>
          <p:nvPr/>
        </p:nvPicPr>
        <p:blipFill>
          <a:blip r:embed="rId3">
            <a:alphaModFix/>
          </a:blip>
          <a:stretch>
            <a:fillRect/>
          </a:stretch>
        </p:blipFill>
        <p:spPr>
          <a:xfrm>
            <a:off x="3980513" y="67641"/>
            <a:ext cx="1482273" cy="338700"/>
          </a:xfrm>
          <a:prstGeom prst="rect">
            <a:avLst/>
          </a:prstGeom>
          <a:noFill/>
          <a:ln>
            <a:noFill/>
          </a:ln>
        </p:spPr>
      </p:pic>
      <p:sp>
        <p:nvSpPr>
          <p:cNvPr id="148" name="Google Shape;148;p22"/>
          <p:cNvSpPr txBox="1"/>
          <p:nvPr/>
        </p:nvSpPr>
        <p:spPr>
          <a:xfrm>
            <a:off x="3440500" y="406341"/>
            <a:ext cx="2562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rgbClr val="00739A"/>
                </a:solidFill>
                <a:latin typeface="Calibri"/>
                <a:ea typeface="Calibri"/>
                <a:cs typeface="Calibri"/>
                <a:sym typeface="Calibri"/>
              </a:rPr>
              <a:t>Science - Technology - Engineering - Arts - Mathematics</a:t>
            </a:r>
            <a:endParaRPr sz="800">
              <a:solidFill>
                <a:srgbClr val="00739A"/>
              </a:solidFill>
              <a:latin typeface="Calibri"/>
              <a:ea typeface="Calibri"/>
              <a:cs typeface="Calibri"/>
              <a:sym typeface="Calibri"/>
            </a:endParaRPr>
          </a:p>
        </p:txBody>
      </p:sp>
      <p:pic>
        <p:nvPicPr>
          <p:cNvPr id="151" name="Google Shape;151;p22"/>
          <p:cNvPicPr preferRelativeResize="0"/>
          <p:nvPr/>
        </p:nvPicPr>
        <p:blipFill rotWithShape="1">
          <a:blip r:embed="rId4">
            <a:alphaModFix/>
          </a:blip>
          <a:srcRect l="22875" t="9390" r="23021" b="9096"/>
          <a:stretch/>
        </p:blipFill>
        <p:spPr>
          <a:xfrm rot="5400000">
            <a:off x="1765042" y="469643"/>
            <a:ext cx="1957921" cy="2741593"/>
          </a:xfrm>
          <a:prstGeom prst="rect">
            <a:avLst/>
          </a:prstGeom>
          <a:noFill/>
          <a:ln>
            <a:noFill/>
          </a:ln>
        </p:spPr>
      </p:pic>
      <p:pic>
        <p:nvPicPr>
          <p:cNvPr id="152" name="Google Shape;152;p22"/>
          <p:cNvPicPr preferRelativeResize="0"/>
          <p:nvPr/>
        </p:nvPicPr>
        <p:blipFill>
          <a:blip r:embed="rId5">
            <a:alphaModFix/>
          </a:blip>
          <a:stretch>
            <a:fillRect/>
          </a:stretch>
        </p:blipFill>
        <p:spPr>
          <a:xfrm>
            <a:off x="1721501" y="979109"/>
            <a:ext cx="2074644" cy="1694817"/>
          </a:xfrm>
          <a:prstGeom prst="rect">
            <a:avLst/>
          </a:prstGeom>
          <a:noFill/>
          <a:ln>
            <a:noFill/>
          </a:ln>
        </p:spPr>
      </p:pic>
      <p:pic>
        <p:nvPicPr>
          <p:cNvPr id="2" name="Afbeelding 1">
            <a:extLst>
              <a:ext uri="{FF2B5EF4-FFF2-40B4-BE49-F238E27FC236}">
                <a16:creationId xmlns:a16="http://schemas.microsoft.com/office/drawing/2014/main" id="{F7A57B8D-CE1F-1AE2-CE7C-B951F2FED62E}"/>
              </a:ext>
            </a:extLst>
          </p:cNvPr>
          <p:cNvPicPr>
            <a:picLocks noChangeAspect="1"/>
          </p:cNvPicPr>
          <p:nvPr/>
        </p:nvPicPr>
        <p:blipFill>
          <a:blip r:embed="rId6"/>
          <a:stretch>
            <a:fillRect/>
          </a:stretch>
        </p:blipFill>
        <p:spPr>
          <a:xfrm>
            <a:off x="4794929" y="798877"/>
            <a:ext cx="2975864" cy="262997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pic>
        <p:nvPicPr>
          <p:cNvPr id="6" name="Google Shape;1327;p87">
            <a:extLst>
              <a:ext uri="{FF2B5EF4-FFF2-40B4-BE49-F238E27FC236}">
                <a16:creationId xmlns:a16="http://schemas.microsoft.com/office/drawing/2014/main" id="{137B990F-03D1-25E1-5DE0-BDB8F4067BEE}"/>
              </a:ext>
            </a:extLst>
          </p:cNvPr>
          <p:cNvPicPr preferRelativeResize="0"/>
          <p:nvPr/>
        </p:nvPicPr>
        <p:blipFill rotWithShape="1">
          <a:blip r:embed="rId3">
            <a:alphaModFix/>
          </a:blip>
          <a:srcRect l="22875" t="9390" r="23021" b="9096"/>
          <a:stretch/>
        </p:blipFill>
        <p:spPr>
          <a:xfrm rot="5400000">
            <a:off x="1376110" y="1019755"/>
            <a:ext cx="2092225" cy="3152175"/>
          </a:xfrm>
          <a:prstGeom prst="rect">
            <a:avLst/>
          </a:prstGeom>
          <a:noFill/>
          <a:ln>
            <a:noFill/>
          </a:ln>
        </p:spPr>
      </p:pic>
      <p:sp>
        <p:nvSpPr>
          <p:cNvPr id="1337" name="Google Shape;1337;p88"/>
          <p:cNvSpPr txBox="1"/>
          <p:nvPr/>
        </p:nvSpPr>
        <p:spPr>
          <a:xfrm>
            <a:off x="2203200" y="65250"/>
            <a:ext cx="47376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a:solidFill>
                  <a:srgbClr val="00739A"/>
                </a:solidFill>
                <a:latin typeface="Calibri"/>
                <a:ea typeface="Calibri"/>
                <a:cs typeface="Calibri"/>
                <a:sym typeface="Calibri"/>
              </a:rPr>
              <a:t>Je bent klaar!</a:t>
            </a:r>
            <a:endParaRPr sz="2000" b="1">
              <a:solidFill>
                <a:srgbClr val="00739A"/>
              </a:solidFill>
              <a:latin typeface="Calibri"/>
              <a:ea typeface="Calibri"/>
              <a:cs typeface="Calibri"/>
              <a:sym typeface="Calibri"/>
            </a:endParaRPr>
          </a:p>
        </p:txBody>
      </p:sp>
      <p:sp>
        <p:nvSpPr>
          <p:cNvPr id="3" name="Google Shape;373;p41">
            <a:extLst>
              <a:ext uri="{FF2B5EF4-FFF2-40B4-BE49-F238E27FC236}">
                <a16:creationId xmlns:a16="http://schemas.microsoft.com/office/drawing/2014/main" id="{EF5B297D-000C-12F0-FBD0-11873D761CDD}"/>
              </a:ext>
            </a:extLst>
          </p:cNvPr>
          <p:cNvSpPr txBox="1"/>
          <p:nvPr/>
        </p:nvSpPr>
        <p:spPr>
          <a:xfrm>
            <a:off x="4209443" y="1549730"/>
            <a:ext cx="4192500" cy="144652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600" b="1">
                <a:solidFill>
                  <a:srgbClr val="00739A"/>
                </a:solidFill>
                <a:latin typeface="Calibri"/>
                <a:ea typeface="Calibri"/>
                <a:cs typeface="Calibri"/>
                <a:sym typeface="Calibri"/>
              </a:rPr>
              <a:t>Gefeliciteerd</a:t>
            </a:r>
            <a:endParaRPr sz="2600" b="1">
              <a:solidFill>
                <a:srgbClr val="00739A"/>
              </a:solidFill>
              <a:latin typeface="Calibri"/>
              <a:ea typeface="Calibri"/>
              <a:cs typeface="Calibri"/>
              <a:sym typeface="Calibri"/>
            </a:endParaRPr>
          </a:p>
          <a:p>
            <a:pPr marL="0" lvl="0" indent="0" algn="ctr" rtl="0">
              <a:spcBef>
                <a:spcPts val="0"/>
              </a:spcBef>
              <a:spcAft>
                <a:spcPts val="0"/>
              </a:spcAft>
              <a:buNone/>
            </a:pPr>
            <a:endParaRPr sz="2600" b="1">
              <a:solidFill>
                <a:srgbClr val="00739A"/>
              </a:solidFill>
              <a:latin typeface="Calibri"/>
              <a:ea typeface="Calibri"/>
              <a:cs typeface="Calibri"/>
              <a:sym typeface="Calibri"/>
            </a:endParaRPr>
          </a:p>
          <a:p>
            <a:pPr marL="0" lvl="0" indent="0" algn="ctr" rtl="0">
              <a:spcBef>
                <a:spcPts val="0"/>
              </a:spcBef>
              <a:spcAft>
                <a:spcPts val="0"/>
              </a:spcAft>
              <a:buNone/>
            </a:pPr>
            <a:r>
              <a:rPr lang="en" sz="1500">
                <a:solidFill>
                  <a:srgbClr val="00739A"/>
                </a:solidFill>
                <a:latin typeface="Calibri"/>
                <a:ea typeface="Calibri"/>
                <a:cs typeface="Calibri"/>
                <a:sym typeface="Calibri"/>
              </a:rPr>
              <a:t>Jij weet nu wat een Smart Energy systeem met HMI is en kunt dit toepassen!</a:t>
            </a:r>
            <a:endParaRPr sz="1500">
              <a:solidFill>
                <a:srgbClr val="00739A"/>
              </a:solidFill>
              <a:latin typeface="Calibri"/>
              <a:ea typeface="Calibri"/>
              <a:cs typeface="Calibri"/>
              <a:sym typeface="Calibri"/>
            </a:endParaRPr>
          </a:p>
        </p:txBody>
      </p:sp>
      <p:pic>
        <p:nvPicPr>
          <p:cNvPr id="4" name="Google Shape;374;p41">
            <a:extLst>
              <a:ext uri="{FF2B5EF4-FFF2-40B4-BE49-F238E27FC236}">
                <a16:creationId xmlns:a16="http://schemas.microsoft.com/office/drawing/2014/main" id="{D2886C25-0624-046D-DACB-95D220258AFD}"/>
              </a:ext>
            </a:extLst>
          </p:cNvPr>
          <p:cNvPicPr preferRelativeResize="0"/>
          <p:nvPr/>
        </p:nvPicPr>
        <p:blipFill rotWithShape="1">
          <a:blip r:embed="rId4">
            <a:alphaModFix/>
          </a:blip>
          <a:srcRect l="13066" t="10065" r="9154" b="14078"/>
          <a:stretch/>
        </p:blipFill>
        <p:spPr>
          <a:xfrm>
            <a:off x="7417959" y="1643275"/>
            <a:ext cx="375574" cy="366325"/>
          </a:xfrm>
          <a:prstGeom prst="rect">
            <a:avLst/>
          </a:prstGeom>
          <a:noFill/>
          <a:ln>
            <a:noFill/>
          </a:ln>
        </p:spPr>
      </p:pic>
      <p:pic>
        <p:nvPicPr>
          <p:cNvPr id="5" name="Google Shape;1328;p87">
            <a:extLst>
              <a:ext uri="{FF2B5EF4-FFF2-40B4-BE49-F238E27FC236}">
                <a16:creationId xmlns:a16="http://schemas.microsoft.com/office/drawing/2014/main" id="{742EEF64-CABD-28B1-43BD-FA83FD3E4677}"/>
              </a:ext>
            </a:extLst>
          </p:cNvPr>
          <p:cNvPicPr preferRelativeResize="0"/>
          <p:nvPr/>
        </p:nvPicPr>
        <p:blipFill>
          <a:blip r:embed="rId5">
            <a:alphaModFix/>
          </a:blip>
          <a:stretch>
            <a:fillRect/>
          </a:stretch>
        </p:blipFill>
        <p:spPr>
          <a:xfrm>
            <a:off x="1265108" y="1671072"/>
            <a:ext cx="2390223" cy="18009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3"/>
          <p:cNvPicPr preferRelativeResize="0"/>
          <p:nvPr/>
        </p:nvPicPr>
        <p:blipFill>
          <a:blip r:embed="rId3">
            <a:alphaModFix/>
          </a:blip>
          <a:stretch>
            <a:fillRect/>
          </a:stretch>
        </p:blipFill>
        <p:spPr>
          <a:xfrm>
            <a:off x="3980513" y="113225"/>
            <a:ext cx="1482273" cy="338700"/>
          </a:xfrm>
          <a:prstGeom prst="rect">
            <a:avLst/>
          </a:prstGeom>
          <a:noFill/>
          <a:ln>
            <a:noFill/>
          </a:ln>
        </p:spPr>
      </p:pic>
      <p:sp>
        <p:nvSpPr>
          <p:cNvPr id="158" name="Google Shape;158;p23"/>
          <p:cNvSpPr txBox="1"/>
          <p:nvPr/>
        </p:nvSpPr>
        <p:spPr>
          <a:xfrm>
            <a:off x="3440500" y="451925"/>
            <a:ext cx="2562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rgbClr val="00739A"/>
                </a:solidFill>
                <a:latin typeface="Calibri"/>
                <a:ea typeface="Calibri"/>
                <a:cs typeface="Calibri"/>
                <a:sym typeface="Calibri"/>
              </a:rPr>
              <a:t>Science - Technology - Engineering - Arts - Mathematics</a:t>
            </a:r>
            <a:endParaRPr sz="800">
              <a:solidFill>
                <a:srgbClr val="00739A"/>
              </a:solidFill>
              <a:latin typeface="Calibri"/>
              <a:ea typeface="Calibri"/>
              <a:cs typeface="Calibri"/>
              <a:sym typeface="Calibri"/>
            </a:endParaRPr>
          </a:p>
        </p:txBody>
      </p:sp>
      <p:sp>
        <p:nvSpPr>
          <p:cNvPr id="160" name="Google Shape;160;p23"/>
          <p:cNvSpPr txBox="1"/>
          <p:nvPr/>
        </p:nvSpPr>
        <p:spPr>
          <a:xfrm>
            <a:off x="4344813" y="1371436"/>
            <a:ext cx="4730400" cy="240062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rgbClr val="00739A"/>
                </a:solidFill>
                <a:latin typeface="Calibri"/>
                <a:ea typeface="Calibri"/>
                <a:cs typeface="Calibri"/>
                <a:sym typeface="Calibri"/>
              </a:rPr>
              <a:t>Tijdens deze workshop:</a:t>
            </a:r>
            <a:endParaRPr sz="1800" b="1" dirty="0">
              <a:solidFill>
                <a:srgbClr val="00739A"/>
              </a:solidFill>
              <a:latin typeface="Calibri"/>
              <a:ea typeface="Calibri"/>
              <a:cs typeface="Calibri"/>
              <a:sym typeface="Calibri"/>
            </a:endParaRPr>
          </a:p>
          <a:p>
            <a:pPr marL="0" lvl="0" indent="0" algn="l" rtl="0">
              <a:spcBef>
                <a:spcPts val="0"/>
              </a:spcBef>
              <a:spcAft>
                <a:spcPts val="0"/>
              </a:spcAft>
              <a:buNone/>
            </a:pPr>
            <a:r>
              <a:rPr lang="en" dirty="0">
                <a:solidFill>
                  <a:srgbClr val="00739A"/>
                </a:solidFill>
                <a:latin typeface="Calibri"/>
                <a:ea typeface="Calibri"/>
                <a:cs typeface="Calibri"/>
                <a:sym typeface="Calibri"/>
              </a:rPr>
              <a:t>Gaan we een Human Machine Interface voor Smart Energy bouwen en programmeren. Een HMI is een soort app waar we in één oogopslag belangrijke data van de Smart Energy kunnen zien en daarnaast de Smart Energy kunnen besturen.</a:t>
            </a:r>
            <a:endParaRPr dirty="0">
              <a:solidFill>
                <a:srgbClr val="00739A"/>
              </a:solidFill>
              <a:latin typeface="Calibri"/>
              <a:ea typeface="Calibri"/>
              <a:cs typeface="Calibri"/>
              <a:sym typeface="Calibri"/>
            </a:endParaRPr>
          </a:p>
          <a:p>
            <a:pPr marL="0" lvl="0" indent="0" algn="l" rtl="0">
              <a:spcBef>
                <a:spcPts val="0"/>
              </a:spcBef>
              <a:spcAft>
                <a:spcPts val="0"/>
              </a:spcAft>
              <a:buNone/>
            </a:pPr>
            <a:endParaRPr dirty="0">
              <a:solidFill>
                <a:srgbClr val="00739A"/>
              </a:solidFill>
              <a:latin typeface="Calibri"/>
              <a:ea typeface="Calibri"/>
              <a:cs typeface="Calibri"/>
              <a:sym typeface="Calibri"/>
            </a:endParaRPr>
          </a:p>
          <a:p>
            <a:pPr marL="0" lvl="0" indent="0" algn="l" rtl="0">
              <a:spcBef>
                <a:spcPts val="0"/>
              </a:spcBef>
              <a:spcAft>
                <a:spcPts val="0"/>
              </a:spcAft>
              <a:buNone/>
            </a:pPr>
            <a:r>
              <a:rPr lang="en" b="1" dirty="0">
                <a:solidFill>
                  <a:srgbClr val="00739A"/>
                </a:solidFill>
                <a:latin typeface="Calibri"/>
                <a:ea typeface="Calibri"/>
                <a:cs typeface="Calibri"/>
                <a:sym typeface="Calibri"/>
              </a:rPr>
              <a:t>Dit gaan we leren:</a:t>
            </a:r>
            <a:endParaRPr b="1" dirty="0">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Char char="●"/>
            </a:pPr>
            <a:r>
              <a:rPr lang="en" dirty="0">
                <a:solidFill>
                  <a:srgbClr val="00739A"/>
                </a:solidFill>
                <a:latin typeface="Calibri"/>
                <a:ea typeface="Calibri"/>
                <a:cs typeface="Calibri"/>
                <a:sym typeface="Calibri"/>
              </a:rPr>
              <a:t>Programmeren van microcontroller CyberPi in mBlock5.</a:t>
            </a:r>
            <a:endParaRPr dirty="0">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Char char="●"/>
            </a:pPr>
            <a:r>
              <a:rPr lang="en" dirty="0">
                <a:solidFill>
                  <a:srgbClr val="00739A"/>
                </a:solidFill>
                <a:latin typeface="Calibri"/>
                <a:ea typeface="Calibri"/>
                <a:cs typeface="Calibri"/>
                <a:sym typeface="Calibri"/>
              </a:rPr>
              <a:t>HMI dashboard bekijken in Mblock5.</a:t>
            </a:r>
            <a:endParaRPr dirty="0">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Char char="●"/>
            </a:pPr>
            <a:r>
              <a:rPr lang="en" dirty="0">
                <a:solidFill>
                  <a:srgbClr val="00739A"/>
                </a:solidFill>
                <a:latin typeface="Calibri"/>
                <a:ea typeface="Calibri"/>
                <a:cs typeface="Calibri"/>
                <a:sym typeface="Calibri"/>
              </a:rPr>
              <a:t>Data visualiseren.</a:t>
            </a:r>
            <a:endParaRPr dirty="0">
              <a:solidFill>
                <a:srgbClr val="00739A"/>
              </a:solidFill>
              <a:latin typeface="Calibri"/>
              <a:ea typeface="Calibri"/>
              <a:cs typeface="Calibri"/>
              <a:sym typeface="Calibri"/>
            </a:endParaRPr>
          </a:p>
        </p:txBody>
      </p:sp>
      <p:pic>
        <p:nvPicPr>
          <p:cNvPr id="161" name="Google Shape;161;p23"/>
          <p:cNvPicPr preferRelativeResize="0"/>
          <p:nvPr/>
        </p:nvPicPr>
        <p:blipFill rotWithShape="1">
          <a:blip r:embed="rId4">
            <a:alphaModFix/>
          </a:blip>
          <a:srcRect l="22875" t="9390" r="23021" b="9096"/>
          <a:stretch/>
        </p:blipFill>
        <p:spPr>
          <a:xfrm rot="5400000">
            <a:off x="1052683" y="805936"/>
            <a:ext cx="2437050" cy="3671690"/>
          </a:xfrm>
          <a:prstGeom prst="rect">
            <a:avLst/>
          </a:prstGeom>
          <a:noFill/>
          <a:ln>
            <a:noFill/>
          </a:ln>
        </p:spPr>
      </p:pic>
      <p:pic>
        <p:nvPicPr>
          <p:cNvPr id="162" name="Google Shape;162;p23"/>
          <p:cNvPicPr preferRelativeResize="0"/>
          <p:nvPr/>
        </p:nvPicPr>
        <p:blipFill>
          <a:blip r:embed="rId5">
            <a:alphaModFix/>
          </a:blip>
          <a:stretch>
            <a:fillRect/>
          </a:stretch>
        </p:blipFill>
        <p:spPr>
          <a:xfrm>
            <a:off x="899492" y="1585707"/>
            <a:ext cx="2784161" cy="2097798"/>
          </a:xfrm>
          <a:prstGeom prst="rect">
            <a:avLst/>
          </a:prstGeom>
          <a:noFill/>
          <a:ln>
            <a:noFill/>
          </a:ln>
        </p:spPr>
      </p:pic>
      <p:grpSp>
        <p:nvGrpSpPr>
          <p:cNvPr id="163" name="Google Shape;163;p23"/>
          <p:cNvGrpSpPr/>
          <p:nvPr/>
        </p:nvGrpSpPr>
        <p:grpSpPr>
          <a:xfrm>
            <a:off x="306135" y="163224"/>
            <a:ext cx="1037645" cy="1037258"/>
            <a:chOff x="213608" y="1459098"/>
            <a:chExt cx="1609501" cy="1608900"/>
          </a:xfrm>
        </p:grpSpPr>
        <p:sp>
          <p:nvSpPr>
            <p:cNvPr id="164" name="Google Shape;164;p23"/>
            <p:cNvSpPr/>
            <p:nvPr/>
          </p:nvSpPr>
          <p:spPr>
            <a:xfrm>
              <a:off x="213608" y="1459098"/>
              <a:ext cx="1608900" cy="1608900"/>
            </a:xfrm>
            <a:prstGeom prst="ellipse">
              <a:avLst/>
            </a:prstGeom>
            <a:solidFill>
              <a:srgbClr val="C6E1F0"/>
            </a:solidFill>
            <a:ln w="19050" cap="flat" cmpd="sng">
              <a:solidFill>
                <a:srgbClr val="00739A"/>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5" name="Google Shape;165;p23"/>
            <p:cNvPicPr preferRelativeResize="0"/>
            <p:nvPr/>
          </p:nvPicPr>
          <p:blipFill>
            <a:blip r:embed="rId6">
              <a:alphaModFix/>
            </a:blip>
            <a:stretch>
              <a:fillRect/>
            </a:stretch>
          </p:blipFill>
          <p:spPr>
            <a:xfrm>
              <a:off x="483050" y="1726350"/>
              <a:ext cx="1037701" cy="1023626"/>
            </a:xfrm>
            <a:prstGeom prst="rect">
              <a:avLst/>
            </a:prstGeom>
            <a:noFill/>
            <a:ln>
              <a:noFill/>
            </a:ln>
          </p:spPr>
        </p:pic>
        <p:sp>
          <p:nvSpPr>
            <p:cNvPr id="166" name="Google Shape;166;p23"/>
            <p:cNvSpPr/>
            <p:nvPr/>
          </p:nvSpPr>
          <p:spPr>
            <a:xfrm>
              <a:off x="214209" y="2114054"/>
              <a:ext cx="1608900" cy="290100"/>
            </a:xfrm>
            <a:prstGeom prst="roundRect">
              <a:avLst>
                <a:gd name="adj" fmla="val 16667"/>
              </a:avLst>
            </a:prstGeom>
            <a:solidFill>
              <a:srgbClr val="249A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3"/>
            <p:cNvSpPr txBox="1"/>
            <p:nvPr/>
          </p:nvSpPr>
          <p:spPr>
            <a:xfrm>
              <a:off x="419853" y="2005694"/>
              <a:ext cx="1250100" cy="525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lt1"/>
                  </a:solidFill>
                  <a:latin typeface="Calibri"/>
                  <a:ea typeface="Calibri"/>
                  <a:cs typeface="Calibri"/>
                  <a:sym typeface="Calibri"/>
                </a:rPr>
                <a:t>Prototypen</a:t>
              </a:r>
              <a:endParaRPr sz="1000" b="1">
                <a:solidFill>
                  <a:schemeClr val="lt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8"/>
          <p:cNvPicPr preferRelativeResize="0"/>
          <p:nvPr/>
        </p:nvPicPr>
        <p:blipFill rotWithShape="1">
          <a:blip r:embed="rId3">
            <a:alphaModFix/>
          </a:blip>
          <a:srcRect l="22875" t="9390" r="23021" b="9096"/>
          <a:stretch/>
        </p:blipFill>
        <p:spPr>
          <a:xfrm rot="5400000">
            <a:off x="1735318" y="2439899"/>
            <a:ext cx="1245525" cy="1876525"/>
          </a:xfrm>
          <a:prstGeom prst="rect">
            <a:avLst/>
          </a:prstGeom>
          <a:noFill/>
          <a:ln>
            <a:noFill/>
          </a:ln>
        </p:spPr>
      </p:pic>
      <p:pic>
        <p:nvPicPr>
          <p:cNvPr id="257" name="Google Shape;257;p28"/>
          <p:cNvPicPr preferRelativeResize="0"/>
          <p:nvPr/>
        </p:nvPicPr>
        <p:blipFill rotWithShape="1">
          <a:blip r:embed="rId4">
            <a:alphaModFix/>
          </a:blip>
          <a:srcRect l="14475" t="35930" r="13364" b="32831"/>
          <a:stretch/>
        </p:blipFill>
        <p:spPr>
          <a:xfrm>
            <a:off x="4898543" y="2956784"/>
            <a:ext cx="1937450" cy="838700"/>
          </a:xfrm>
          <a:prstGeom prst="rect">
            <a:avLst/>
          </a:prstGeom>
          <a:noFill/>
          <a:ln>
            <a:noFill/>
          </a:ln>
        </p:spPr>
      </p:pic>
      <p:pic>
        <p:nvPicPr>
          <p:cNvPr id="258" name="Google Shape;258;p28"/>
          <p:cNvPicPr preferRelativeResize="0"/>
          <p:nvPr/>
        </p:nvPicPr>
        <p:blipFill>
          <a:blip r:embed="rId5">
            <a:alphaModFix/>
          </a:blip>
          <a:stretch>
            <a:fillRect/>
          </a:stretch>
        </p:blipFill>
        <p:spPr>
          <a:xfrm>
            <a:off x="7899426" y="2649469"/>
            <a:ext cx="845659" cy="986600"/>
          </a:xfrm>
          <a:prstGeom prst="rect">
            <a:avLst/>
          </a:prstGeom>
          <a:noFill/>
          <a:ln>
            <a:noFill/>
          </a:ln>
        </p:spPr>
      </p:pic>
      <p:pic>
        <p:nvPicPr>
          <p:cNvPr id="259" name="Google Shape;259;p28"/>
          <p:cNvPicPr preferRelativeResize="0"/>
          <p:nvPr/>
        </p:nvPicPr>
        <p:blipFill rotWithShape="1">
          <a:blip r:embed="rId6">
            <a:alphaModFix/>
          </a:blip>
          <a:srcRect l="11813" t="6530" r="11821" b="3646"/>
          <a:stretch/>
        </p:blipFill>
        <p:spPr>
          <a:xfrm>
            <a:off x="7974438" y="1358147"/>
            <a:ext cx="572987" cy="1033600"/>
          </a:xfrm>
          <a:prstGeom prst="rect">
            <a:avLst/>
          </a:prstGeom>
          <a:noFill/>
          <a:ln>
            <a:noFill/>
          </a:ln>
        </p:spPr>
      </p:pic>
      <p:pic>
        <p:nvPicPr>
          <p:cNvPr id="260" name="Google Shape;260;p28"/>
          <p:cNvPicPr preferRelativeResize="0"/>
          <p:nvPr/>
        </p:nvPicPr>
        <p:blipFill rotWithShape="1">
          <a:blip r:embed="rId7">
            <a:alphaModFix/>
          </a:blip>
          <a:srcRect l="8767"/>
          <a:stretch/>
        </p:blipFill>
        <p:spPr>
          <a:xfrm>
            <a:off x="8014765" y="3914998"/>
            <a:ext cx="686174" cy="838700"/>
          </a:xfrm>
          <a:prstGeom prst="rect">
            <a:avLst/>
          </a:prstGeom>
          <a:noFill/>
          <a:ln>
            <a:noFill/>
          </a:ln>
        </p:spPr>
      </p:pic>
      <p:cxnSp>
        <p:nvCxnSpPr>
          <p:cNvPr id="261" name="Google Shape;261;p28"/>
          <p:cNvCxnSpPr/>
          <p:nvPr/>
        </p:nvCxnSpPr>
        <p:spPr>
          <a:xfrm rot="10800000" flipH="1">
            <a:off x="6991576" y="2266002"/>
            <a:ext cx="1142400" cy="1119000"/>
          </a:xfrm>
          <a:prstGeom prst="straightConnector1">
            <a:avLst/>
          </a:prstGeom>
          <a:noFill/>
          <a:ln w="19050" cap="flat" cmpd="sng">
            <a:solidFill>
              <a:srgbClr val="00739A"/>
            </a:solidFill>
            <a:prstDash val="solid"/>
            <a:round/>
            <a:headEnd type="none" w="med" len="med"/>
            <a:tailEnd type="none" w="med" len="med"/>
          </a:ln>
        </p:spPr>
      </p:cxnSp>
      <p:cxnSp>
        <p:nvCxnSpPr>
          <p:cNvPr id="262" name="Google Shape;262;p28"/>
          <p:cNvCxnSpPr/>
          <p:nvPr/>
        </p:nvCxnSpPr>
        <p:spPr>
          <a:xfrm rot="10800000" flipH="1">
            <a:off x="6747243" y="3373284"/>
            <a:ext cx="1536600" cy="5400"/>
          </a:xfrm>
          <a:prstGeom prst="straightConnector1">
            <a:avLst/>
          </a:prstGeom>
          <a:noFill/>
          <a:ln w="19050" cap="flat" cmpd="sng">
            <a:solidFill>
              <a:srgbClr val="00739A"/>
            </a:solidFill>
            <a:prstDash val="solid"/>
            <a:round/>
            <a:headEnd type="none" w="med" len="med"/>
            <a:tailEnd type="none" w="med" len="med"/>
          </a:ln>
        </p:spPr>
      </p:cxnSp>
      <p:cxnSp>
        <p:nvCxnSpPr>
          <p:cNvPr id="263" name="Google Shape;263;p28"/>
          <p:cNvCxnSpPr>
            <a:endCxn id="260" idx="1"/>
          </p:cNvCxnSpPr>
          <p:nvPr/>
        </p:nvCxnSpPr>
        <p:spPr>
          <a:xfrm>
            <a:off x="6991465" y="3384849"/>
            <a:ext cx="1023300" cy="949500"/>
          </a:xfrm>
          <a:prstGeom prst="straightConnector1">
            <a:avLst/>
          </a:prstGeom>
          <a:noFill/>
          <a:ln w="19050" cap="flat" cmpd="sng">
            <a:solidFill>
              <a:srgbClr val="00739A"/>
            </a:solidFill>
            <a:prstDash val="solid"/>
            <a:round/>
            <a:headEnd type="none" w="med" len="med"/>
            <a:tailEnd type="none" w="med" len="med"/>
          </a:ln>
        </p:spPr>
      </p:cxnSp>
      <p:cxnSp>
        <p:nvCxnSpPr>
          <p:cNvPr id="264" name="Google Shape;264;p28"/>
          <p:cNvCxnSpPr>
            <a:stCxn id="256" idx="0"/>
            <a:endCxn id="257" idx="1"/>
          </p:cNvCxnSpPr>
          <p:nvPr/>
        </p:nvCxnSpPr>
        <p:spPr>
          <a:xfrm rot="10800000" flipH="1">
            <a:off x="3296343" y="3376062"/>
            <a:ext cx="1602300" cy="2100"/>
          </a:xfrm>
          <a:prstGeom prst="straightConnector1">
            <a:avLst/>
          </a:prstGeom>
          <a:noFill/>
          <a:ln w="19050" cap="flat" cmpd="sng">
            <a:solidFill>
              <a:srgbClr val="00739A"/>
            </a:solidFill>
            <a:prstDash val="dash"/>
            <a:round/>
            <a:headEnd type="none" w="med" len="med"/>
            <a:tailEnd type="none" w="med" len="med"/>
          </a:ln>
        </p:spPr>
      </p:cxnSp>
      <p:grpSp>
        <p:nvGrpSpPr>
          <p:cNvPr id="265" name="Google Shape;265;p28"/>
          <p:cNvGrpSpPr/>
          <p:nvPr/>
        </p:nvGrpSpPr>
        <p:grpSpPr>
          <a:xfrm>
            <a:off x="3838160" y="2732245"/>
            <a:ext cx="195481" cy="307363"/>
            <a:chOff x="4423875" y="491275"/>
            <a:chExt cx="657300" cy="1033500"/>
          </a:xfrm>
        </p:grpSpPr>
        <p:sp>
          <p:nvSpPr>
            <p:cNvPr id="266" name="Google Shape;266;p28"/>
            <p:cNvSpPr/>
            <p:nvPr/>
          </p:nvSpPr>
          <p:spPr>
            <a:xfrm>
              <a:off x="4423875" y="491275"/>
              <a:ext cx="657300" cy="10335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7" name="Google Shape;267;p28"/>
            <p:cNvPicPr preferRelativeResize="0"/>
            <p:nvPr/>
          </p:nvPicPr>
          <p:blipFill rotWithShape="1">
            <a:blip r:embed="rId8">
              <a:alphaModFix/>
            </a:blip>
            <a:srcRect l="22886" t="13073" r="20152" b="21098"/>
            <a:stretch/>
          </p:blipFill>
          <p:spPr>
            <a:xfrm>
              <a:off x="4459226" y="639905"/>
              <a:ext cx="572975" cy="713167"/>
            </a:xfrm>
            <a:prstGeom prst="rect">
              <a:avLst/>
            </a:prstGeom>
            <a:noFill/>
            <a:ln>
              <a:noFill/>
            </a:ln>
          </p:spPr>
        </p:pic>
      </p:grpSp>
      <p:grpSp>
        <p:nvGrpSpPr>
          <p:cNvPr id="268" name="Google Shape;268;p28"/>
          <p:cNvGrpSpPr/>
          <p:nvPr/>
        </p:nvGrpSpPr>
        <p:grpSpPr>
          <a:xfrm>
            <a:off x="4103093" y="2747241"/>
            <a:ext cx="271059" cy="271059"/>
            <a:chOff x="3727300" y="597375"/>
            <a:chExt cx="1487700" cy="1487700"/>
          </a:xfrm>
        </p:grpSpPr>
        <p:sp>
          <p:nvSpPr>
            <p:cNvPr id="269" name="Google Shape;269;p28"/>
            <p:cNvSpPr/>
            <p:nvPr/>
          </p:nvSpPr>
          <p:spPr>
            <a:xfrm>
              <a:off x="3727300" y="597375"/>
              <a:ext cx="1487700" cy="14877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0" name="Google Shape;270;p28"/>
            <p:cNvPicPr preferRelativeResize="0"/>
            <p:nvPr/>
          </p:nvPicPr>
          <p:blipFill rotWithShape="1">
            <a:blip r:embed="rId9">
              <a:alphaModFix/>
            </a:blip>
            <a:srcRect l="20986" t="24487" r="21246" b="25731"/>
            <a:stretch/>
          </p:blipFill>
          <p:spPr>
            <a:xfrm>
              <a:off x="3871463" y="824425"/>
              <a:ext cx="1199374" cy="1033601"/>
            </a:xfrm>
            <a:prstGeom prst="rect">
              <a:avLst/>
            </a:prstGeom>
            <a:noFill/>
            <a:ln>
              <a:noFill/>
            </a:ln>
          </p:spPr>
        </p:pic>
      </p:grpSp>
      <p:sp>
        <p:nvSpPr>
          <p:cNvPr id="271" name="Google Shape;271;p28"/>
          <p:cNvSpPr txBox="1"/>
          <p:nvPr/>
        </p:nvSpPr>
        <p:spPr>
          <a:xfrm>
            <a:off x="7813308" y="875895"/>
            <a:ext cx="10179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Actuatoren</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sz="1100">
                <a:solidFill>
                  <a:srgbClr val="00739A"/>
                </a:solidFill>
                <a:latin typeface="Calibri"/>
                <a:ea typeface="Calibri"/>
                <a:cs typeface="Calibri"/>
                <a:sym typeface="Calibri"/>
              </a:rPr>
              <a:t>Uitvoeren</a:t>
            </a:r>
            <a:endParaRPr sz="1100">
              <a:solidFill>
                <a:srgbClr val="00739A"/>
              </a:solidFill>
              <a:latin typeface="Calibri"/>
              <a:ea typeface="Calibri"/>
              <a:cs typeface="Calibri"/>
              <a:sym typeface="Calibri"/>
            </a:endParaRPr>
          </a:p>
        </p:txBody>
      </p:sp>
      <p:sp>
        <p:nvSpPr>
          <p:cNvPr id="272" name="Google Shape;272;p28"/>
          <p:cNvSpPr txBox="1"/>
          <p:nvPr/>
        </p:nvSpPr>
        <p:spPr>
          <a:xfrm>
            <a:off x="7970851" y="4726173"/>
            <a:ext cx="8457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00739A"/>
                </a:solidFill>
                <a:latin typeface="Calibri"/>
                <a:ea typeface="Calibri"/>
                <a:cs typeface="Calibri"/>
                <a:sym typeface="Calibri"/>
              </a:rPr>
              <a:t>Water Turbine</a:t>
            </a:r>
            <a:endParaRPr sz="700">
              <a:solidFill>
                <a:srgbClr val="00739A"/>
              </a:solidFill>
              <a:latin typeface="Calibri"/>
              <a:ea typeface="Calibri"/>
              <a:cs typeface="Calibri"/>
              <a:sym typeface="Calibri"/>
            </a:endParaRPr>
          </a:p>
        </p:txBody>
      </p:sp>
      <p:sp>
        <p:nvSpPr>
          <p:cNvPr id="273" name="Google Shape;273;p28"/>
          <p:cNvSpPr txBox="1"/>
          <p:nvPr/>
        </p:nvSpPr>
        <p:spPr>
          <a:xfrm>
            <a:off x="7929588" y="3581759"/>
            <a:ext cx="8457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00739A"/>
                </a:solidFill>
                <a:latin typeface="Calibri"/>
                <a:ea typeface="Calibri"/>
                <a:cs typeface="Calibri"/>
                <a:sym typeface="Calibri"/>
              </a:rPr>
              <a:t>Wind Turbine</a:t>
            </a:r>
            <a:endParaRPr sz="700">
              <a:solidFill>
                <a:srgbClr val="00739A"/>
              </a:solidFill>
              <a:latin typeface="Calibri"/>
              <a:ea typeface="Calibri"/>
              <a:cs typeface="Calibri"/>
              <a:sym typeface="Calibri"/>
            </a:endParaRPr>
          </a:p>
        </p:txBody>
      </p:sp>
      <p:sp>
        <p:nvSpPr>
          <p:cNvPr id="274" name="Google Shape;274;p28"/>
          <p:cNvSpPr txBox="1"/>
          <p:nvPr/>
        </p:nvSpPr>
        <p:spPr>
          <a:xfrm>
            <a:off x="7934997" y="2344288"/>
            <a:ext cx="8457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00739A"/>
                </a:solidFill>
                <a:latin typeface="Calibri"/>
                <a:ea typeface="Calibri"/>
                <a:cs typeface="Calibri"/>
                <a:sym typeface="Calibri"/>
              </a:rPr>
              <a:t>Zonnepaneel</a:t>
            </a:r>
            <a:endParaRPr sz="700">
              <a:solidFill>
                <a:srgbClr val="00739A"/>
              </a:solidFill>
              <a:latin typeface="Calibri"/>
              <a:ea typeface="Calibri"/>
              <a:cs typeface="Calibri"/>
              <a:sym typeface="Calibri"/>
            </a:endParaRPr>
          </a:p>
        </p:txBody>
      </p:sp>
      <p:sp>
        <p:nvSpPr>
          <p:cNvPr id="275" name="Google Shape;275;p28"/>
          <p:cNvSpPr txBox="1"/>
          <p:nvPr/>
        </p:nvSpPr>
        <p:spPr>
          <a:xfrm>
            <a:off x="5193437" y="2458714"/>
            <a:ext cx="13938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Microcontroller</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sz="1100">
                <a:solidFill>
                  <a:srgbClr val="00739A"/>
                </a:solidFill>
                <a:latin typeface="Calibri"/>
                <a:ea typeface="Calibri"/>
                <a:cs typeface="Calibri"/>
                <a:sym typeface="Calibri"/>
              </a:rPr>
              <a:t>Besturing</a:t>
            </a:r>
            <a:endParaRPr sz="1100">
              <a:solidFill>
                <a:srgbClr val="00739A"/>
              </a:solidFill>
              <a:latin typeface="Calibri"/>
              <a:ea typeface="Calibri"/>
              <a:cs typeface="Calibri"/>
              <a:sym typeface="Calibri"/>
            </a:endParaRPr>
          </a:p>
        </p:txBody>
      </p:sp>
      <p:sp>
        <p:nvSpPr>
          <p:cNvPr id="276" name="Google Shape;276;p28"/>
          <p:cNvSpPr txBox="1"/>
          <p:nvPr/>
        </p:nvSpPr>
        <p:spPr>
          <a:xfrm>
            <a:off x="3308549" y="3657950"/>
            <a:ext cx="16023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00739A"/>
                </a:solidFill>
                <a:latin typeface="Calibri"/>
                <a:ea typeface="Calibri"/>
                <a:cs typeface="Calibri"/>
                <a:sym typeface="Calibri"/>
              </a:rPr>
              <a:t>Communicatie over draadloos netwerk</a:t>
            </a:r>
            <a:endParaRPr sz="700">
              <a:solidFill>
                <a:srgbClr val="00739A"/>
              </a:solidFill>
              <a:latin typeface="Calibri"/>
              <a:ea typeface="Calibri"/>
              <a:cs typeface="Calibri"/>
              <a:sym typeface="Calibri"/>
            </a:endParaRPr>
          </a:p>
        </p:txBody>
      </p:sp>
      <p:sp>
        <p:nvSpPr>
          <p:cNvPr id="277" name="Google Shape;277;p28"/>
          <p:cNvSpPr txBox="1"/>
          <p:nvPr/>
        </p:nvSpPr>
        <p:spPr>
          <a:xfrm>
            <a:off x="1645973" y="4008035"/>
            <a:ext cx="15165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00739A"/>
                </a:solidFill>
                <a:latin typeface="Calibri"/>
                <a:ea typeface="Calibri"/>
                <a:cs typeface="Calibri"/>
                <a:sym typeface="Calibri"/>
              </a:rPr>
              <a:t>App | HMI | computerprogramma</a:t>
            </a:r>
            <a:endParaRPr sz="700">
              <a:solidFill>
                <a:srgbClr val="00739A"/>
              </a:solidFill>
              <a:latin typeface="Calibri"/>
              <a:ea typeface="Calibri"/>
              <a:cs typeface="Calibri"/>
              <a:sym typeface="Calibri"/>
            </a:endParaRPr>
          </a:p>
        </p:txBody>
      </p:sp>
      <p:sp>
        <p:nvSpPr>
          <p:cNvPr id="278" name="Google Shape;278;p28"/>
          <p:cNvSpPr txBox="1"/>
          <p:nvPr/>
        </p:nvSpPr>
        <p:spPr>
          <a:xfrm>
            <a:off x="5316518" y="3721859"/>
            <a:ext cx="12039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00739A"/>
                </a:solidFill>
                <a:latin typeface="Calibri"/>
                <a:ea typeface="Calibri"/>
                <a:cs typeface="Calibri"/>
                <a:sym typeface="Calibri"/>
              </a:rPr>
              <a:t>Input &gt; processing &gt; output</a:t>
            </a:r>
            <a:endParaRPr sz="700">
              <a:solidFill>
                <a:srgbClr val="00739A"/>
              </a:solidFill>
              <a:latin typeface="Calibri"/>
              <a:ea typeface="Calibri"/>
              <a:cs typeface="Calibri"/>
              <a:sym typeface="Calibri"/>
            </a:endParaRPr>
          </a:p>
        </p:txBody>
      </p:sp>
      <p:grpSp>
        <p:nvGrpSpPr>
          <p:cNvPr id="279" name="Google Shape;279;p28"/>
          <p:cNvGrpSpPr/>
          <p:nvPr/>
        </p:nvGrpSpPr>
        <p:grpSpPr>
          <a:xfrm>
            <a:off x="3964933" y="3221774"/>
            <a:ext cx="304193" cy="304193"/>
            <a:chOff x="2750650" y="724225"/>
            <a:chExt cx="547800" cy="547800"/>
          </a:xfrm>
        </p:grpSpPr>
        <p:sp>
          <p:nvSpPr>
            <p:cNvPr id="280" name="Google Shape;280;p28"/>
            <p:cNvSpPr/>
            <p:nvPr/>
          </p:nvSpPr>
          <p:spPr>
            <a:xfrm>
              <a:off x="2750650" y="724225"/>
              <a:ext cx="547800" cy="5478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1" name="Google Shape;281;p28"/>
            <p:cNvPicPr preferRelativeResize="0"/>
            <p:nvPr/>
          </p:nvPicPr>
          <p:blipFill rotWithShape="1">
            <a:blip r:embed="rId10">
              <a:alphaModFix/>
            </a:blip>
            <a:srcRect t="9430" b="18910"/>
            <a:stretch/>
          </p:blipFill>
          <p:spPr>
            <a:xfrm>
              <a:off x="2804450" y="875100"/>
              <a:ext cx="440201" cy="246053"/>
            </a:xfrm>
            <a:prstGeom prst="rect">
              <a:avLst/>
            </a:prstGeom>
            <a:noFill/>
            <a:ln>
              <a:noFill/>
            </a:ln>
          </p:spPr>
        </p:pic>
      </p:grpSp>
      <p:grpSp>
        <p:nvGrpSpPr>
          <p:cNvPr id="282" name="Google Shape;282;p28"/>
          <p:cNvGrpSpPr/>
          <p:nvPr/>
        </p:nvGrpSpPr>
        <p:grpSpPr>
          <a:xfrm>
            <a:off x="6747243" y="3226062"/>
            <a:ext cx="304193" cy="304193"/>
            <a:chOff x="2750650" y="724225"/>
            <a:chExt cx="547800" cy="547800"/>
          </a:xfrm>
        </p:grpSpPr>
        <p:sp>
          <p:nvSpPr>
            <p:cNvPr id="283" name="Google Shape;283;p28"/>
            <p:cNvSpPr/>
            <p:nvPr/>
          </p:nvSpPr>
          <p:spPr>
            <a:xfrm>
              <a:off x="2750650" y="724225"/>
              <a:ext cx="547800" cy="5478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4" name="Google Shape;284;p28"/>
            <p:cNvPicPr preferRelativeResize="0"/>
            <p:nvPr/>
          </p:nvPicPr>
          <p:blipFill rotWithShape="1">
            <a:blip r:embed="rId10">
              <a:alphaModFix/>
            </a:blip>
            <a:srcRect t="9430" b="18910"/>
            <a:stretch/>
          </p:blipFill>
          <p:spPr>
            <a:xfrm>
              <a:off x="2804450" y="875100"/>
              <a:ext cx="440201" cy="246053"/>
            </a:xfrm>
            <a:prstGeom prst="rect">
              <a:avLst/>
            </a:prstGeom>
            <a:noFill/>
            <a:ln>
              <a:noFill/>
            </a:ln>
          </p:spPr>
        </p:pic>
      </p:grpSp>
      <p:sp>
        <p:nvSpPr>
          <p:cNvPr id="285" name="Google Shape;285;p28"/>
          <p:cNvSpPr txBox="1"/>
          <p:nvPr/>
        </p:nvSpPr>
        <p:spPr>
          <a:xfrm>
            <a:off x="7276268" y="3146059"/>
            <a:ext cx="5730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00739A"/>
                </a:solidFill>
                <a:latin typeface="Calibri"/>
                <a:ea typeface="Calibri"/>
                <a:cs typeface="Calibri"/>
                <a:sym typeface="Calibri"/>
              </a:rPr>
              <a:t>Bekabeld</a:t>
            </a:r>
            <a:endParaRPr sz="700">
              <a:solidFill>
                <a:srgbClr val="00739A"/>
              </a:solidFill>
              <a:latin typeface="Calibri"/>
              <a:ea typeface="Calibri"/>
              <a:cs typeface="Calibri"/>
              <a:sym typeface="Calibri"/>
            </a:endParaRPr>
          </a:p>
        </p:txBody>
      </p:sp>
      <p:grpSp>
        <p:nvGrpSpPr>
          <p:cNvPr id="286" name="Google Shape;286;p28"/>
          <p:cNvGrpSpPr/>
          <p:nvPr/>
        </p:nvGrpSpPr>
        <p:grpSpPr>
          <a:xfrm>
            <a:off x="5414620" y="1422053"/>
            <a:ext cx="1005552" cy="537562"/>
            <a:chOff x="1236215" y="450908"/>
            <a:chExt cx="1005552" cy="537562"/>
          </a:xfrm>
        </p:grpSpPr>
        <p:grpSp>
          <p:nvGrpSpPr>
            <p:cNvPr id="287" name="Google Shape;287;p28"/>
            <p:cNvGrpSpPr/>
            <p:nvPr/>
          </p:nvGrpSpPr>
          <p:grpSpPr>
            <a:xfrm>
              <a:off x="1236215" y="450908"/>
              <a:ext cx="1005552" cy="524527"/>
              <a:chOff x="1236275" y="450921"/>
              <a:chExt cx="1855263" cy="967761"/>
            </a:xfrm>
          </p:grpSpPr>
          <p:sp>
            <p:nvSpPr>
              <p:cNvPr id="288" name="Google Shape;288;p28"/>
              <p:cNvSpPr/>
              <p:nvPr/>
            </p:nvSpPr>
            <p:spPr>
              <a:xfrm>
                <a:off x="1236275" y="932425"/>
                <a:ext cx="485700" cy="4857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8"/>
              <p:cNvSpPr/>
              <p:nvPr/>
            </p:nvSpPr>
            <p:spPr>
              <a:xfrm>
                <a:off x="2605838" y="932425"/>
                <a:ext cx="485700" cy="4857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8"/>
              <p:cNvSpPr/>
              <p:nvPr/>
            </p:nvSpPr>
            <p:spPr>
              <a:xfrm>
                <a:off x="1477325" y="1111183"/>
                <a:ext cx="1337700" cy="307500"/>
              </a:xfrm>
              <a:prstGeom prst="rect">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8"/>
              <p:cNvSpPr/>
              <p:nvPr/>
            </p:nvSpPr>
            <p:spPr>
              <a:xfrm>
                <a:off x="1539038" y="703825"/>
                <a:ext cx="485700" cy="4857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8"/>
              <p:cNvSpPr/>
              <p:nvPr/>
            </p:nvSpPr>
            <p:spPr>
              <a:xfrm>
                <a:off x="1908505" y="450921"/>
                <a:ext cx="485700" cy="4857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8"/>
              <p:cNvSpPr/>
              <p:nvPr/>
            </p:nvSpPr>
            <p:spPr>
              <a:xfrm>
                <a:off x="2289505" y="603321"/>
                <a:ext cx="485700" cy="4857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8"/>
              <p:cNvSpPr/>
              <p:nvPr/>
            </p:nvSpPr>
            <p:spPr>
              <a:xfrm>
                <a:off x="1832300" y="755725"/>
                <a:ext cx="845700" cy="5508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95;p28"/>
            <p:cNvSpPr txBox="1"/>
            <p:nvPr/>
          </p:nvSpPr>
          <p:spPr>
            <a:xfrm>
              <a:off x="1279077" y="511470"/>
              <a:ext cx="900600" cy="47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lt1"/>
                  </a:solidFill>
                  <a:latin typeface="Calibri"/>
                  <a:ea typeface="Calibri"/>
                  <a:cs typeface="Calibri"/>
                  <a:sym typeface="Calibri"/>
                </a:rPr>
                <a:t>IoT</a:t>
              </a:r>
              <a:endParaRPr sz="1200" b="1">
                <a:solidFill>
                  <a:schemeClr val="lt1"/>
                </a:solidFill>
                <a:latin typeface="Calibri"/>
                <a:ea typeface="Calibri"/>
                <a:cs typeface="Calibri"/>
                <a:sym typeface="Calibri"/>
              </a:endParaRPr>
            </a:p>
            <a:p>
              <a:pPr marL="0" lvl="0" indent="0" algn="ctr" rtl="0">
                <a:spcBef>
                  <a:spcPts val="0"/>
                </a:spcBef>
                <a:spcAft>
                  <a:spcPts val="0"/>
                </a:spcAft>
                <a:buNone/>
              </a:pPr>
              <a:r>
                <a:rPr lang="en" sz="700" b="1">
                  <a:solidFill>
                    <a:schemeClr val="lt1"/>
                  </a:solidFill>
                  <a:latin typeface="Calibri"/>
                  <a:ea typeface="Calibri"/>
                  <a:cs typeface="Calibri"/>
                  <a:sym typeface="Calibri"/>
                </a:rPr>
                <a:t>Internet of things</a:t>
              </a:r>
              <a:endParaRPr sz="700" b="1">
                <a:solidFill>
                  <a:schemeClr val="lt1"/>
                </a:solidFill>
                <a:latin typeface="Calibri"/>
                <a:ea typeface="Calibri"/>
                <a:cs typeface="Calibri"/>
                <a:sym typeface="Calibri"/>
              </a:endParaRPr>
            </a:p>
          </p:txBody>
        </p:sp>
      </p:grpSp>
      <p:grpSp>
        <p:nvGrpSpPr>
          <p:cNvPr id="296" name="Google Shape;296;p28"/>
          <p:cNvGrpSpPr/>
          <p:nvPr/>
        </p:nvGrpSpPr>
        <p:grpSpPr>
          <a:xfrm>
            <a:off x="277252" y="2004698"/>
            <a:ext cx="573030" cy="549198"/>
            <a:chOff x="409227" y="281199"/>
            <a:chExt cx="782400" cy="749963"/>
          </a:xfrm>
        </p:grpSpPr>
        <p:sp>
          <p:nvSpPr>
            <p:cNvPr id="297" name="Google Shape;297;p28"/>
            <p:cNvSpPr/>
            <p:nvPr/>
          </p:nvSpPr>
          <p:spPr>
            <a:xfrm>
              <a:off x="491900" y="322500"/>
              <a:ext cx="630300" cy="630300"/>
            </a:xfrm>
            <a:prstGeom prst="roundRect">
              <a:avLst>
                <a:gd name="adj" fmla="val 16667"/>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8"/>
            <p:cNvSpPr txBox="1"/>
            <p:nvPr/>
          </p:nvSpPr>
          <p:spPr>
            <a:xfrm>
              <a:off x="582376" y="589862"/>
              <a:ext cx="515400" cy="44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chemeClr val="lt1"/>
                  </a:solidFill>
                  <a:latin typeface="Calibri"/>
                  <a:ea typeface="Calibri"/>
                  <a:cs typeface="Calibri"/>
                  <a:sym typeface="Calibri"/>
                </a:rPr>
                <a:t>&lt;/&gt;</a:t>
              </a:r>
              <a:endParaRPr sz="900" b="1">
                <a:solidFill>
                  <a:schemeClr val="lt1"/>
                </a:solidFill>
                <a:latin typeface="Calibri"/>
                <a:ea typeface="Calibri"/>
                <a:cs typeface="Calibri"/>
                <a:sym typeface="Calibri"/>
              </a:endParaRPr>
            </a:p>
          </p:txBody>
        </p:sp>
        <p:sp>
          <p:nvSpPr>
            <p:cNvPr id="299" name="Google Shape;299;p28"/>
            <p:cNvSpPr txBox="1"/>
            <p:nvPr/>
          </p:nvSpPr>
          <p:spPr>
            <a:xfrm>
              <a:off x="409227" y="281199"/>
              <a:ext cx="782400" cy="546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Text to speak</a:t>
              </a:r>
              <a:endParaRPr sz="700" b="1">
                <a:solidFill>
                  <a:schemeClr val="lt1"/>
                </a:solidFill>
                <a:latin typeface="Calibri"/>
                <a:ea typeface="Calibri"/>
                <a:cs typeface="Calibri"/>
                <a:sym typeface="Calibri"/>
              </a:endParaRPr>
            </a:p>
          </p:txBody>
        </p:sp>
      </p:grpSp>
      <p:grpSp>
        <p:nvGrpSpPr>
          <p:cNvPr id="300" name="Google Shape;300;p28"/>
          <p:cNvGrpSpPr/>
          <p:nvPr/>
        </p:nvGrpSpPr>
        <p:grpSpPr>
          <a:xfrm>
            <a:off x="277244" y="2707359"/>
            <a:ext cx="573030" cy="544165"/>
            <a:chOff x="1247427" y="288173"/>
            <a:chExt cx="782400" cy="742989"/>
          </a:xfrm>
        </p:grpSpPr>
        <p:sp>
          <p:nvSpPr>
            <p:cNvPr id="301" name="Google Shape;301;p28"/>
            <p:cNvSpPr/>
            <p:nvPr/>
          </p:nvSpPr>
          <p:spPr>
            <a:xfrm>
              <a:off x="1330100" y="322500"/>
              <a:ext cx="630300" cy="630300"/>
            </a:xfrm>
            <a:prstGeom prst="roundRect">
              <a:avLst>
                <a:gd name="adj" fmla="val 16667"/>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8"/>
            <p:cNvSpPr txBox="1"/>
            <p:nvPr/>
          </p:nvSpPr>
          <p:spPr>
            <a:xfrm>
              <a:off x="1420576" y="589862"/>
              <a:ext cx="515400" cy="44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chemeClr val="lt1"/>
                  </a:solidFill>
                  <a:latin typeface="Calibri"/>
                  <a:ea typeface="Calibri"/>
                  <a:cs typeface="Calibri"/>
                  <a:sym typeface="Calibri"/>
                </a:rPr>
                <a:t>&lt;/&gt;</a:t>
              </a:r>
              <a:endParaRPr sz="900" b="1">
                <a:solidFill>
                  <a:schemeClr val="lt1"/>
                </a:solidFill>
                <a:latin typeface="Calibri"/>
                <a:ea typeface="Calibri"/>
                <a:cs typeface="Calibri"/>
                <a:sym typeface="Calibri"/>
              </a:endParaRPr>
            </a:p>
          </p:txBody>
        </p:sp>
        <p:sp>
          <p:nvSpPr>
            <p:cNvPr id="303" name="Google Shape;303;p28"/>
            <p:cNvSpPr txBox="1"/>
            <p:nvPr/>
          </p:nvSpPr>
          <p:spPr>
            <a:xfrm>
              <a:off x="1247427" y="288173"/>
              <a:ext cx="782400"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Gegevens grafiek</a:t>
              </a:r>
              <a:endParaRPr sz="700" b="1">
                <a:solidFill>
                  <a:schemeClr val="lt1"/>
                </a:solidFill>
                <a:latin typeface="Calibri"/>
                <a:ea typeface="Calibri"/>
                <a:cs typeface="Calibri"/>
                <a:sym typeface="Calibri"/>
              </a:endParaRPr>
            </a:p>
          </p:txBody>
        </p:sp>
      </p:grpSp>
      <p:grpSp>
        <p:nvGrpSpPr>
          <p:cNvPr id="304" name="Google Shape;304;p28"/>
          <p:cNvGrpSpPr/>
          <p:nvPr/>
        </p:nvGrpSpPr>
        <p:grpSpPr>
          <a:xfrm>
            <a:off x="277184" y="3404987"/>
            <a:ext cx="573030" cy="559473"/>
            <a:chOff x="2009427" y="267271"/>
            <a:chExt cx="782400" cy="763890"/>
          </a:xfrm>
        </p:grpSpPr>
        <p:sp>
          <p:nvSpPr>
            <p:cNvPr id="305" name="Google Shape;305;p28"/>
            <p:cNvSpPr/>
            <p:nvPr/>
          </p:nvSpPr>
          <p:spPr>
            <a:xfrm>
              <a:off x="2092100" y="322500"/>
              <a:ext cx="630300" cy="630300"/>
            </a:xfrm>
            <a:prstGeom prst="roundRect">
              <a:avLst>
                <a:gd name="adj" fmla="val 16667"/>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8"/>
            <p:cNvSpPr txBox="1"/>
            <p:nvPr/>
          </p:nvSpPr>
          <p:spPr>
            <a:xfrm>
              <a:off x="2182576" y="589862"/>
              <a:ext cx="515400" cy="44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chemeClr val="lt1"/>
                  </a:solidFill>
                  <a:latin typeface="Calibri"/>
                  <a:ea typeface="Calibri"/>
                  <a:cs typeface="Calibri"/>
                  <a:sym typeface="Calibri"/>
                </a:rPr>
                <a:t>&lt;/&gt;</a:t>
              </a:r>
              <a:endParaRPr sz="900" b="1">
                <a:solidFill>
                  <a:schemeClr val="lt1"/>
                </a:solidFill>
                <a:latin typeface="Calibri"/>
                <a:ea typeface="Calibri"/>
                <a:cs typeface="Calibri"/>
                <a:sym typeface="Calibri"/>
              </a:endParaRPr>
            </a:p>
          </p:txBody>
        </p:sp>
        <p:sp>
          <p:nvSpPr>
            <p:cNvPr id="307" name="Google Shape;307;p28"/>
            <p:cNvSpPr txBox="1"/>
            <p:nvPr/>
          </p:nvSpPr>
          <p:spPr>
            <a:xfrm>
              <a:off x="2009427" y="267271"/>
              <a:ext cx="782400"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Video sensing</a:t>
              </a:r>
              <a:endParaRPr sz="700" b="1">
                <a:solidFill>
                  <a:schemeClr val="lt1"/>
                </a:solidFill>
                <a:latin typeface="Calibri"/>
                <a:ea typeface="Calibri"/>
                <a:cs typeface="Calibri"/>
                <a:sym typeface="Calibri"/>
              </a:endParaRPr>
            </a:p>
          </p:txBody>
        </p:sp>
      </p:grpSp>
      <p:grpSp>
        <p:nvGrpSpPr>
          <p:cNvPr id="308" name="Google Shape;308;p28"/>
          <p:cNvGrpSpPr/>
          <p:nvPr/>
        </p:nvGrpSpPr>
        <p:grpSpPr>
          <a:xfrm>
            <a:off x="277288" y="4117923"/>
            <a:ext cx="573030" cy="569679"/>
            <a:chOff x="2771427" y="253337"/>
            <a:chExt cx="782400" cy="777824"/>
          </a:xfrm>
        </p:grpSpPr>
        <p:sp>
          <p:nvSpPr>
            <p:cNvPr id="309" name="Google Shape;309;p28"/>
            <p:cNvSpPr/>
            <p:nvPr/>
          </p:nvSpPr>
          <p:spPr>
            <a:xfrm>
              <a:off x="2854100" y="322500"/>
              <a:ext cx="630300" cy="630300"/>
            </a:xfrm>
            <a:prstGeom prst="roundRect">
              <a:avLst>
                <a:gd name="adj" fmla="val 16667"/>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8"/>
            <p:cNvSpPr txBox="1"/>
            <p:nvPr/>
          </p:nvSpPr>
          <p:spPr>
            <a:xfrm>
              <a:off x="2944576" y="589862"/>
              <a:ext cx="515400" cy="44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chemeClr val="lt1"/>
                  </a:solidFill>
                  <a:latin typeface="Calibri"/>
                  <a:ea typeface="Calibri"/>
                  <a:cs typeface="Calibri"/>
                  <a:sym typeface="Calibri"/>
                </a:rPr>
                <a:t>&lt;/&gt;</a:t>
              </a:r>
              <a:endParaRPr sz="900" b="1">
                <a:solidFill>
                  <a:schemeClr val="lt1"/>
                </a:solidFill>
                <a:latin typeface="Calibri"/>
                <a:ea typeface="Calibri"/>
                <a:cs typeface="Calibri"/>
                <a:sym typeface="Calibri"/>
              </a:endParaRPr>
            </a:p>
          </p:txBody>
        </p:sp>
        <p:sp>
          <p:nvSpPr>
            <p:cNvPr id="311" name="Google Shape;311;p28"/>
            <p:cNvSpPr txBox="1"/>
            <p:nvPr/>
          </p:nvSpPr>
          <p:spPr>
            <a:xfrm>
              <a:off x="2771427" y="253337"/>
              <a:ext cx="782400"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b="1">
                  <a:solidFill>
                    <a:schemeClr val="lt1"/>
                  </a:solidFill>
                  <a:latin typeface="Calibri"/>
                  <a:ea typeface="Calibri"/>
                  <a:cs typeface="Calibri"/>
                  <a:sym typeface="Calibri"/>
                </a:rPr>
                <a:t>Text to translate</a:t>
              </a:r>
              <a:endParaRPr sz="700" b="1">
                <a:solidFill>
                  <a:schemeClr val="lt1"/>
                </a:solidFill>
                <a:latin typeface="Calibri"/>
                <a:ea typeface="Calibri"/>
                <a:cs typeface="Calibri"/>
                <a:sym typeface="Calibri"/>
              </a:endParaRPr>
            </a:p>
          </p:txBody>
        </p:sp>
      </p:grpSp>
      <p:grpSp>
        <p:nvGrpSpPr>
          <p:cNvPr id="312" name="Google Shape;312;p28"/>
          <p:cNvGrpSpPr/>
          <p:nvPr/>
        </p:nvGrpSpPr>
        <p:grpSpPr>
          <a:xfrm>
            <a:off x="1853631" y="1169808"/>
            <a:ext cx="1005552" cy="575783"/>
            <a:chOff x="1236215" y="450908"/>
            <a:chExt cx="1005552" cy="575783"/>
          </a:xfrm>
        </p:grpSpPr>
        <p:grpSp>
          <p:nvGrpSpPr>
            <p:cNvPr id="313" name="Google Shape;313;p28"/>
            <p:cNvGrpSpPr/>
            <p:nvPr/>
          </p:nvGrpSpPr>
          <p:grpSpPr>
            <a:xfrm>
              <a:off x="1236215" y="450908"/>
              <a:ext cx="1005552" cy="524527"/>
              <a:chOff x="1236275" y="450921"/>
              <a:chExt cx="1855263" cy="967761"/>
            </a:xfrm>
          </p:grpSpPr>
          <p:sp>
            <p:nvSpPr>
              <p:cNvPr id="314" name="Google Shape;314;p28"/>
              <p:cNvSpPr/>
              <p:nvPr/>
            </p:nvSpPr>
            <p:spPr>
              <a:xfrm>
                <a:off x="1236275" y="932425"/>
                <a:ext cx="485700" cy="4857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8"/>
              <p:cNvSpPr/>
              <p:nvPr/>
            </p:nvSpPr>
            <p:spPr>
              <a:xfrm>
                <a:off x="2605838" y="932425"/>
                <a:ext cx="485700" cy="4857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8"/>
              <p:cNvSpPr/>
              <p:nvPr/>
            </p:nvSpPr>
            <p:spPr>
              <a:xfrm>
                <a:off x="1477325" y="1111183"/>
                <a:ext cx="1337700" cy="307500"/>
              </a:xfrm>
              <a:prstGeom prst="rect">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8"/>
              <p:cNvSpPr/>
              <p:nvPr/>
            </p:nvSpPr>
            <p:spPr>
              <a:xfrm>
                <a:off x="1539038" y="703825"/>
                <a:ext cx="485700" cy="4857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8"/>
              <p:cNvSpPr/>
              <p:nvPr/>
            </p:nvSpPr>
            <p:spPr>
              <a:xfrm>
                <a:off x="1908505" y="450921"/>
                <a:ext cx="485700" cy="4857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8"/>
              <p:cNvSpPr/>
              <p:nvPr/>
            </p:nvSpPr>
            <p:spPr>
              <a:xfrm>
                <a:off x="2289505" y="603321"/>
                <a:ext cx="485700" cy="4857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8"/>
              <p:cNvSpPr/>
              <p:nvPr/>
            </p:nvSpPr>
            <p:spPr>
              <a:xfrm>
                <a:off x="1832300" y="755725"/>
                <a:ext cx="845700" cy="5508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28"/>
            <p:cNvSpPr txBox="1"/>
            <p:nvPr/>
          </p:nvSpPr>
          <p:spPr>
            <a:xfrm>
              <a:off x="1318592" y="534092"/>
              <a:ext cx="8457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chemeClr val="lt1"/>
                  </a:solidFill>
                  <a:latin typeface="Calibri"/>
                  <a:ea typeface="Calibri"/>
                  <a:cs typeface="Calibri"/>
                  <a:sym typeface="Calibri"/>
                </a:rPr>
                <a:t>Klimaat</a:t>
              </a:r>
              <a:endParaRPr sz="1000" b="1">
                <a:solidFill>
                  <a:schemeClr val="lt1"/>
                </a:solidFill>
                <a:latin typeface="Calibri"/>
                <a:ea typeface="Calibri"/>
                <a:cs typeface="Calibri"/>
                <a:sym typeface="Calibri"/>
              </a:endParaRPr>
            </a:p>
            <a:p>
              <a:pPr marL="0" lvl="0" indent="0" algn="ctr" rtl="0">
                <a:spcBef>
                  <a:spcPts val="0"/>
                </a:spcBef>
                <a:spcAft>
                  <a:spcPts val="0"/>
                </a:spcAft>
                <a:buNone/>
              </a:pPr>
              <a:r>
                <a:rPr lang="en" sz="1000" b="1">
                  <a:solidFill>
                    <a:schemeClr val="lt1"/>
                  </a:solidFill>
                  <a:latin typeface="Calibri"/>
                  <a:ea typeface="Calibri"/>
                  <a:cs typeface="Calibri"/>
                  <a:sym typeface="Calibri"/>
                </a:rPr>
                <a:t>Gegevens</a:t>
              </a:r>
              <a:endParaRPr sz="1000" b="1">
                <a:solidFill>
                  <a:schemeClr val="lt1"/>
                </a:solidFill>
                <a:latin typeface="Calibri"/>
                <a:ea typeface="Calibri"/>
                <a:cs typeface="Calibri"/>
                <a:sym typeface="Calibri"/>
              </a:endParaRPr>
            </a:p>
          </p:txBody>
        </p:sp>
      </p:grpSp>
      <p:cxnSp>
        <p:nvCxnSpPr>
          <p:cNvPr id="322" name="Google Shape;322;p28"/>
          <p:cNvCxnSpPr>
            <a:stCxn id="299" idx="3"/>
            <a:endCxn id="323" idx="1"/>
          </p:cNvCxnSpPr>
          <p:nvPr/>
        </p:nvCxnSpPr>
        <p:spPr>
          <a:xfrm>
            <a:off x="850282" y="2204836"/>
            <a:ext cx="477600" cy="1169100"/>
          </a:xfrm>
          <a:prstGeom prst="straightConnector1">
            <a:avLst/>
          </a:prstGeom>
          <a:noFill/>
          <a:ln w="19050" cap="flat" cmpd="sng">
            <a:solidFill>
              <a:srgbClr val="00739A"/>
            </a:solidFill>
            <a:prstDash val="dash"/>
            <a:round/>
            <a:headEnd type="none" w="med" len="med"/>
            <a:tailEnd type="none" w="med" len="med"/>
          </a:ln>
        </p:spPr>
      </p:cxnSp>
      <p:cxnSp>
        <p:nvCxnSpPr>
          <p:cNvPr id="324" name="Google Shape;324;p28"/>
          <p:cNvCxnSpPr>
            <a:stCxn id="311" idx="3"/>
            <a:endCxn id="323" idx="1"/>
          </p:cNvCxnSpPr>
          <p:nvPr/>
        </p:nvCxnSpPr>
        <p:spPr>
          <a:xfrm rot="10800000" flipH="1">
            <a:off x="850318" y="3373878"/>
            <a:ext cx="477600" cy="944100"/>
          </a:xfrm>
          <a:prstGeom prst="straightConnector1">
            <a:avLst/>
          </a:prstGeom>
          <a:noFill/>
          <a:ln w="19050" cap="flat" cmpd="sng">
            <a:solidFill>
              <a:srgbClr val="00739A"/>
            </a:solidFill>
            <a:prstDash val="dash"/>
            <a:round/>
            <a:headEnd type="none" w="med" len="med"/>
            <a:tailEnd type="none" w="med" len="med"/>
          </a:ln>
        </p:spPr>
      </p:cxnSp>
      <p:cxnSp>
        <p:nvCxnSpPr>
          <p:cNvPr id="325" name="Google Shape;325;p28"/>
          <p:cNvCxnSpPr>
            <a:stCxn id="307" idx="3"/>
            <a:endCxn id="323" idx="1"/>
          </p:cNvCxnSpPr>
          <p:nvPr/>
        </p:nvCxnSpPr>
        <p:spPr>
          <a:xfrm rot="10800000" flipH="1">
            <a:off x="850214" y="3373742"/>
            <a:ext cx="477600" cy="231300"/>
          </a:xfrm>
          <a:prstGeom prst="straightConnector1">
            <a:avLst/>
          </a:prstGeom>
          <a:noFill/>
          <a:ln w="19050" cap="flat" cmpd="sng">
            <a:solidFill>
              <a:srgbClr val="00739A"/>
            </a:solidFill>
            <a:prstDash val="dash"/>
            <a:round/>
            <a:headEnd type="none" w="med" len="med"/>
            <a:tailEnd type="none" w="med" len="med"/>
          </a:ln>
        </p:spPr>
      </p:cxnSp>
      <p:cxnSp>
        <p:nvCxnSpPr>
          <p:cNvPr id="326" name="Google Shape;326;p28"/>
          <p:cNvCxnSpPr>
            <a:stCxn id="303" idx="3"/>
            <a:endCxn id="323" idx="1"/>
          </p:cNvCxnSpPr>
          <p:nvPr/>
        </p:nvCxnSpPr>
        <p:spPr>
          <a:xfrm>
            <a:off x="850274" y="2907414"/>
            <a:ext cx="477600" cy="466500"/>
          </a:xfrm>
          <a:prstGeom prst="straightConnector1">
            <a:avLst/>
          </a:prstGeom>
          <a:noFill/>
          <a:ln w="19050" cap="flat" cmpd="sng">
            <a:solidFill>
              <a:srgbClr val="00739A"/>
            </a:solidFill>
            <a:prstDash val="dash"/>
            <a:round/>
            <a:headEnd type="none" w="med" len="med"/>
            <a:tailEnd type="none" w="med" len="med"/>
          </a:ln>
        </p:spPr>
      </p:cxnSp>
      <p:cxnSp>
        <p:nvCxnSpPr>
          <p:cNvPr id="327" name="Google Shape;327;p28"/>
          <p:cNvCxnSpPr>
            <a:stCxn id="321" idx="2"/>
            <a:endCxn id="328" idx="2"/>
          </p:cNvCxnSpPr>
          <p:nvPr/>
        </p:nvCxnSpPr>
        <p:spPr>
          <a:xfrm flipH="1">
            <a:off x="2356458" y="1745592"/>
            <a:ext cx="2400" cy="1008900"/>
          </a:xfrm>
          <a:prstGeom prst="straightConnector1">
            <a:avLst/>
          </a:prstGeom>
          <a:noFill/>
          <a:ln w="19050" cap="flat" cmpd="sng">
            <a:solidFill>
              <a:srgbClr val="00739A"/>
            </a:solidFill>
            <a:prstDash val="dash"/>
            <a:round/>
            <a:headEnd type="none" w="med" len="med"/>
            <a:tailEnd type="none" w="med" len="med"/>
          </a:ln>
        </p:spPr>
      </p:cxnSp>
      <p:cxnSp>
        <p:nvCxnSpPr>
          <p:cNvPr id="329" name="Google Shape;329;p28"/>
          <p:cNvCxnSpPr>
            <a:stCxn id="295" idx="2"/>
            <a:endCxn id="275" idx="0"/>
          </p:cNvCxnSpPr>
          <p:nvPr/>
        </p:nvCxnSpPr>
        <p:spPr>
          <a:xfrm flipH="1">
            <a:off x="5890382" y="1959615"/>
            <a:ext cx="17400" cy="499200"/>
          </a:xfrm>
          <a:prstGeom prst="straightConnector1">
            <a:avLst/>
          </a:prstGeom>
          <a:noFill/>
          <a:ln w="19050" cap="flat" cmpd="sng">
            <a:solidFill>
              <a:srgbClr val="00739A"/>
            </a:solidFill>
            <a:prstDash val="dash"/>
            <a:round/>
            <a:headEnd type="none" w="med" len="med"/>
            <a:tailEnd type="none" w="med" len="med"/>
          </a:ln>
        </p:spPr>
      </p:cxnSp>
      <p:sp>
        <p:nvSpPr>
          <p:cNvPr id="330" name="Google Shape;330;p28"/>
          <p:cNvSpPr txBox="1"/>
          <p:nvPr/>
        </p:nvSpPr>
        <p:spPr>
          <a:xfrm>
            <a:off x="61018" y="1480759"/>
            <a:ext cx="10056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Extensies</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sz="1100">
                <a:solidFill>
                  <a:srgbClr val="00739A"/>
                </a:solidFill>
                <a:latin typeface="Calibri"/>
                <a:ea typeface="Calibri"/>
                <a:cs typeface="Calibri"/>
                <a:sym typeface="Calibri"/>
              </a:rPr>
              <a:t>Software</a:t>
            </a:r>
            <a:endParaRPr sz="1100">
              <a:solidFill>
                <a:srgbClr val="00739A"/>
              </a:solidFill>
              <a:latin typeface="Calibri"/>
              <a:ea typeface="Calibri"/>
              <a:cs typeface="Calibri"/>
              <a:sym typeface="Calibri"/>
            </a:endParaRPr>
          </a:p>
        </p:txBody>
      </p:sp>
      <p:grpSp>
        <p:nvGrpSpPr>
          <p:cNvPr id="331" name="Google Shape;331;p28"/>
          <p:cNvGrpSpPr/>
          <p:nvPr/>
        </p:nvGrpSpPr>
        <p:grpSpPr>
          <a:xfrm>
            <a:off x="1297933" y="3221774"/>
            <a:ext cx="304193" cy="304193"/>
            <a:chOff x="2750650" y="724225"/>
            <a:chExt cx="547800" cy="547800"/>
          </a:xfrm>
        </p:grpSpPr>
        <p:sp>
          <p:nvSpPr>
            <p:cNvPr id="332" name="Google Shape;332;p28"/>
            <p:cNvSpPr/>
            <p:nvPr/>
          </p:nvSpPr>
          <p:spPr>
            <a:xfrm>
              <a:off x="2750650" y="724225"/>
              <a:ext cx="547800" cy="5478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3" name="Google Shape;323;p28"/>
            <p:cNvPicPr preferRelativeResize="0"/>
            <p:nvPr/>
          </p:nvPicPr>
          <p:blipFill rotWithShape="1">
            <a:blip r:embed="rId10">
              <a:alphaModFix/>
            </a:blip>
            <a:srcRect t="9430" b="18910"/>
            <a:stretch/>
          </p:blipFill>
          <p:spPr>
            <a:xfrm>
              <a:off x="2804450" y="875100"/>
              <a:ext cx="440201" cy="246053"/>
            </a:xfrm>
            <a:prstGeom prst="rect">
              <a:avLst/>
            </a:prstGeom>
            <a:noFill/>
            <a:ln>
              <a:noFill/>
            </a:ln>
          </p:spPr>
        </p:pic>
      </p:grpSp>
      <p:grpSp>
        <p:nvGrpSpPr>
          <p:cNvPr id="333" name="Google Shape;333;p28"/>
          <p:cNvGrpSpPr/>
          <p:nvPr/>
        </p:nvGrpSpPr>
        <p:grpSpPr>
          <a:xfrm rot="5400000">
            <a:off x="5753156" y="2078898"/>
            <a:ext cx="304193" cy="304193"/>
            <a:chOff x="2750650" y="724225"/>
            <a:chExt cx="547800" cy="547800"/>
          </a:xfrm>
        </p:grpSpPr>
        <p:sp>
          <p:nvSpPr>
            <p:cNvPr id="334" name="Google Shape;334;p28"/>
            <p:cNvSpPr/>
            <p:nvPr/>
          </p:nvSpPr>
          <p:spPr>
            <a:xfrm>
              <a:off x="2750650" y="724225"/>
              <a:ext cx="547800" cy="5478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5" name="Google Shape;335;p28"/>
            <p:cNvPicPr preferRelativeResize="0"/>
            <p:nvPr/>
          </p:nvPicPr>
          <p:blipFill rotWithShape="1">
            <a:blip r:embed="rId10">
              <a:alphaModFix/>
            </a:blip>
            <a:srcRect t="9430" b="18910"/>
            <a:stretch/>
          </p:blipFill>
          <p:spPr>
            <a:xfrm>
              <a:off x="2804450" y="875100"/>
              <a:ext cx="440201" cy="246053"/>
            </a:xfrm>
            <a:prstGeom prst="rect">
              <a:avLst/>
            </a:prstGeom>
            <a:noFill/>
            <a:ln>
              <a:noFill/>
            </a:ln>
          </p:spPr>
        </p:pic>
      </p:grpSp>
      <p:sp>
        <p:nvSpPr>
          <p:cNvPr id="336" name="Google Shape;336;p28"/>
          <p:cNvSpPr txBox="1"/>
          <p:nvPr/>
        </p:nvSpPr>
        <p:spPr>
          <a:xfrm>
            <a:off x="96249" y="4609080"/>
            <a:ext cx="11088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00739A"/>
                </a:solidFill>
                <a:latin typeface="Calibri"/>
                <a:ea typeface="Calibri"/>
                <a:cs typeface="Calibri"/>
                <a:sym typeface="Calibri"/>
              </a:rPr>
              <a:t>Functies en services</a:t>
            </a:r>
            <a:endParaRPr sz="700">
              <a:solidFill>
                <a:srgbClr val="00739A"/>
              </a:solidFill>
              <a:latin typeface="Calibri"/>
              <a:ea typeface="Calibri"/>
              <a:cs typeface="Calibri"/>
              <a:sym typeface="Calibri"/>
            </a:endParaRPr>
          </a:p>
        </p:txBody>
      </p:sp>
      <p:sp>
        <p:nvSpPr>
          <p:cNvPr id="337" name="Google Shape;337;p28"/>
          <p:cNvSpPr txBox="1"/>
          <p:nvPr/>
        </p:nvSpPr>
        <p:spPr>
          <a:xfrm>
            <a:off x="1504500" y="-40825"/>
            <a:ext cx="60672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00739A"/>
                </a:solidFill>
                <a:latin typeface="Calibri"/>
                <a:ea typeface="Calibri"/>
                <a:cs typeface="Calibri"/>
                <a:sym typeface="Calibri"/>
              </a:rPr>
              <a:t>Schematische werking Smart Energy en HMI</a:t>
            </a:r>
            <a:endParaRPr/>
          </a:p>
        </p:txBody>
      </p:sp>
      <p:sp>
        <p:nvSpPr>
          <p:cNvPr id="338" name="Google Shape;338;p28"/>
          <p:cNvSpPr txBox="1"/>
          <p:nvPr/>
        </p:nvSpPr>
        <p:spPr>
          <a:xfrm>
            <a:off x="1650853" y="629487"/>
            <a:ext cx="13938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Cloud services</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sz="1100">
                <a:solidFill>
                  <a:srgbClr val="00739A"/>
                </a:solidFill>
                <a:latin typeface="Calibri"/>
                <a:ea typeface="Calibri"/>
                <a:cs typeface="Calibri"/>
                <a:sym typeface="Calibri"/>
              </a:rPr>
              <a:t>Software</a:t>
            </a:r>
            <a:endParaRPr sz="1100">
              <a:solidFill>
                <a:srgbClr val="00739A"/>
              </a:solidFill>
              <a:latin typeface="Calibri"/>
              <a:ea typeface="Calibri"/>
              <a:cs typeface="Calibri"/>
              <a:sym typeface="Calibri"/>
            </a:endParaRPr>
          </a:p>
        </p:txBody>
      </p:sp>
      <p:sp>
        <p:nvSpPr>
          <p:cNvPr id="339" name="Google Shape;339;p28"/>
          <p:cNvSpPr txBox="1"/>
          <p:nvPr/>
        </p:nvSpPr>
        <p:spPr>
          <a:xfrm>
            <a:off x="5232253" y="839550"/>
            <a:ext cx="13938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Cloud services</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sz="1100">
                <a:solidFill>
                  <a:srgbClr val="00739A"/>
                </a:solidFill>
                <a:latin typeface="Calibri"/>
                <a:ea typeface="Calibri"/>
                <a:cs typeface="Calibri"/>
                <a:sym typeface="Calibri"/>
              </a:rPr>
              <a:t>Software</a:t>
            </a:r>
            <a:endParaRPr sz="1100">
              <a:solidFill>
                <a:srgbClr val="00739A"/>
              </a:solidFill>
              <a:latin typeface="Calibri"/>
              <a:ea typeface="Calibri"/>
              <a:cs typeface="Calibri"/>
              <a:sym typeface="Calibri"/>
            </a:endParaRPr>
          </a:p>
        </p:txBody>
      </p:sp>
      <p:pic>
        <p:nvPicPr>
          <p:cNvPr id="340" name="Google Shape;340;p28"/>
          <p:cNvPicPr preferRelativeResize="0"/>
          <p:nvPr/>
        </p:nvPicPr>
        <p:blipFill>
          <a:blip r:embed="rId11">
            <a:alphaModFix/>
          </a:blip>
          <a:stretch>
            <a:fillRect/>
          </a:stretch>
        </p:blipFill>
        <p:spPr>
          <a:xfrm>
            <a:off x="1657025" y="2838425"/>
            <a:ext cx="1422926" cy="1072140"/>
          </a:xfrm>
          <a:prstGeom prst="rect">
            <a:avLst/>
          </a:prstGeom>
          <a:noFill/>
          <a:ln>
            <a:noFill/>
          </a:ln>
        </p:spPr>
      </p:pic>
      <p:sp>
        <p:nvSpPr>
          <p:cNvPr id="328" name="Google Shape;328;p28"/>
          <p:cNvSpPr txBox="1"/>
          <p:nvPr/>
        </p:nvSpPr>
        <p:spPr>
          <a:xfrm>
            <a:off x="1659500" y="2184949"/>
            <a:ext cx="1393800" cy="5694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Sprite</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sz="1100">
                <a:solidFill>
                  <a:srgbClr val="00739A"/>
                </a:solidFill>
                <a:latin typeface="Calibri"/>
                <a:ea typeface="Calibri"/>
                <a:cs typeface="Calibri"/>
                <a:sym typeface="Calibri"/>
              </a:rPr>
              <a:t>Software visualisatie</a:t>
            </a:r>
            <a:endParaRPr sz="1100">
              <a:solidFill>
                <a:srgbClr val="00739A"/>
              </a:solidFill>
              <a:latin typeface="Calibri"/>
              <a:ea typeface="Calibri"/>
              <a:cs typeface="Calibri"/>
              <a:sym typeface="Calibri"/>
            </a:endParaRPr>
          </a:p>
        </p:txBody>
      </p:sp>
      <p:grpSp>
        <p:nvGrpSpPr>
          <p:cNvPr id="341" name="Google Shape;341;p28"/>
          <p:cNvGrpSpPr/>
          <p:nvPr/>
        </p:nvGrpSpPr>
        <p:grpSpPr>
          <a:xfrm rot="5400000">
            <a:off x="2212577" y="1926498"/>
            <a:ext cx="304193" cy="304193"/>
            <a:chOff x="2750650" y="724225"/>
            <a:chExt cx="547800" cy="547800"/>
          </a:xfrm>
        </p:grpSpPr>
        <p:sp>
          <p:nvSpPr>
            <p:cNvPr id="342" name="Google Shape;342;p28"/>
            <p:cNvSpPr/>
            <p:nvPr/>
          </p:nvSpPr>
          <p:spPr>
            <a:xfrm>
              <a:off x="2750650" y="724225"/>
              <a:ext cx="547800" cy="547800"/>
            </a:xfrm>
            <a:prstGeom prst="ellipse">
              <a:avLst/>
            </a:prstGeom>
            <a:solidFill>
              <a:srgbClr val="0073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3" name="Google Shape;343;p28"/>
            <p:cNvPicPr preferRelativeResize="0"/>
            <p:nvPr/>
          </p:nvPicPr>
          <p:blipFill rotWithShape="1">
            <a:blip r:embed="rId10">
              <a:alphaModFix/>
            </a:blip>
            <a:srcRect t="9430" b="18910"/>
            <a:stretch/>
          </p:blipFill>
          <p:spPr>
            <a:xfrm>
              <a:off x="2804450" y="875100"/>
              <a:ext cx="440201" cy="246053"/>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Google Shape;420;p37"/>
          <p:cNvPicPr preferRelativeResize="0"/>
          <p:nvPr/>
        </p:nvPicPr>
        <p:blipFill rotWithShape="1">
          <a:blip r:embed="rId3">
            <a:alphaModFix/>
          </a:blip>
          <a:srcRect t="27700" b="28648"/>
          <a:stretch/>
        </p:blipFill>
        <p:spPr>
          <a:xfrm>
            <a:off x="7119550" y="1593375"/>
            <a:ext cx="1057575" cy="704200"/>
          </a:xfrm>
          <a:prstGeom prst="rect">
            <a:avLst/>
          </a:prstGeom>
          <a:noFill/>
          <a:ln>
            <a:noFill/>
          </a:ln>
        </p:spPr>
      </p:pic>
      <p:pic>
        <p:nvPicPr>
          <p:cNvPr id="421" name="Google Shape;421;p37"/>
          <p:cNvPicPr preferRelativeResize="0"/>
          <p:nvPr/>
        </p:nvPicPr>
        <p:blipFill>
          <a:blip r:embed="rId4">
            <a:alphaModFix/>
          </a:blip>
          <a:stretch>
            <a:fillRect/>
          </a:stretch>
        </p:blipFill>
        <p:spPr>
          <a:xfrm>
            <a:off x="2685800" y="1446102"/>
            <a:ext cx="1685923" cy="896682"/>
          </a:xfrm>
          <a:prstGeom prst="rect">
            <a:avLst/>
          </a:prstGeom>
          <a:noFill/>
          <a:ln>
            <a:noFill/>
          </a:ln>
        </p:spPr>
      </p:pic>
      <p:grpSp>
        <p:nvGrpSpPr>
          <p:cNvPr id="422" name="Google Shape;422;p37"/>
          <p:cNvGrpSpPr/>
          <p:nvPr/>
        </p:nvGrpSpPr>
        <p:grpSpPr>
          <a:xfrm>
            <a:off x="321753" y="1382892"/>
            <a:ext cx="1775719" cy="1125150"/>
            <a:chOff x="1777775" y="3445325"/>
            <a:chExt cx="2367626" cy="1500200"/>
          </a:xfrm>
        </p:grpSpPr>
        <p:pic>
          <p:nvPicPr>
            <p:cNvPr id="423" name="Google Shape;423;p37"/>
            <p:cNvPicPr preferRelativeResize="0"/>
            <p:nvPr/>
          </p:nvPicPr>
          <p:blipFill rotWithShape="1">
            <a:blip r:embed="rId5">
              <a:alphaModFix/>
            </a:blip>
            <a:srcRect l="13191" t="6634" r="12613" b="9697"/>
            <a:stretch/>
          </p:blipFill>
          <p:spPr>
            <a:xfrm>
              <a:off x="1777775" y="3445325"/>
              <a:ext cx="2367626" cy="1500200"/>
            </a:xfrm>
            <a:prstGeom prst="rect">
              <a:avLst/>
            </a:prstGeom>
            <a:noFill/>
            <a:ln>
              <a:noFill/>
            </a:ln>
          </p:spPr>
        </p:pic>
        <p:pic>
          <p:nvPicPr>
            <p:cNvPr id="424" name="Google Shape;424;p37"/>
            <p:cNvPicPr preferRelativeResize="0"/>
            <p:nvPr/>
          </p:nvPicPr>
          <p:blipFill>
            <a:blip r:embed="rId4">
              <a:alphaModFix/>
            </a:blip>
            <a:stretch>
              <a:fillRect/>
            </a:stretch>
          </p:blipFill>
          <p:spPr>
            <a:xfrm>
              <a:off x="2190750" y="3549750"/>
              <a:ext cx="1546450" cy="1012475"/>
            </a:xfrm>
            <a:prstGeom prst="rect">
              <a:avLst/>
            </a:prstGeom>
            <a:noFill/>
            <a:ln>
              <a:noFill/>
            </a:ln>
          </p:spPr>
        </p:pic>
      </p:grpSp>
      <p:pic>
        <p:nvPicPr>
          <p:cNvPr id="425" name="Google Shape;425;p37"/>
          <p:cNvPicPr preferRelativeResize="0"/>
          <p:nvPr/>
        </p:nvPicPr>
        <p:blipFill>
          <a:blip r:embed="rId6">
            <a:alphaModFix/>
          </a:blip>
          <a:stretch>
            <a:fillRect/>
          </a:stretch>
        </p:blipFill>
        <p:spPr>
          <a:xfrm>
            <a:off x="5004175" y="1630089"/>
            <a:ext cx="1002825" cy="630750"/>
          </a:xfrm>
          <a:prstGeom prst="rect">
            <a:avLst/>
          </a:prstGeom>
          <a:noFill/>
          <a:ln>
            <a:noFill/>
          </a:ln>
        </p:spPr>
      </p:pic>
      <p:sp>
        <p:nvSpPr>
          <p:cNvPr id="426" name="Google Shape;426;p37"/>
          <p:cNvSpPr txBox="1"/>
          <p:nvPr/>
        </p:nvSpPr>
        <p:spPr>
          <a:xfrm>
            <a:off x="259663" y="2393800"/>
            <a:ext cx="18999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Laptop</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a:solidFill>
                  <a:srgbClr val="00739A"/>
                </a:solidFill>
                <a:latin typeface="Calibri"/>
                <a:ea typeface="Calibri"/>
                <a:cs typeface="Calibri"/>
                <a:sym typeface="Calibri"/>
              </a:rPr>
              <a:t>met chrome browser en webcam </a:t>
            </a:r>
            <a:endParaRPr>
              <a:solidFill>
                <a:srgbClr val="00739A"/>
              </a:solidFill>
              <a:latin typeface="Calibri"/>
              <a:ea typeface="Calibri"/>
              <a:cs typeface="Calibri"/>
              <a:sym typeface="Calibri"/>
            </a:endParaRPr>
          </a:p>
        </p:txBody>
      </p:sp>
      <p:sp>
        <p:nvSpPr>
          <p:cNvPr id="427" name="Google Shape;427;p37"/>
          <p:cNvSpPr txBox="1"/>
          <p:nvPr/>
        </p:nvSpPr>
        <p:spPr>
          <a:xfrm>
            <a:off x="2497166" y="2377852"/>
            <a:ext cx="1899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mBlock 5</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a:solidFill>
                  <a:srgbClr val="00739A"/>
                </a:solidFill>
                <a:latin typeface="Calibri"/>
                <a:ea typeface="Calibri"/>
                <a:cs typeface="Calibri"/>
                <a:sym typeface="Calibri"/>
              </a:rPr>
              <a:t>programmeer platform </a:t>
            </a:r>
            <a:endParaRPr>
              <a:solidFill>
                <a:srgbClr val="00739A"/>
              </a:solidFill>
              <a:latin typeface="Calibri"/>
              <a:ea typeface="Calibri"/>
              <a:cs typeface="Calibri"/>
              <a:sym typeface="Calibri"/>
            </a:endParaRPr>
          </a:p>
        </p:txBody>
      </p:sp>
      <p:sp>
        <p:nvSpPr>
          <p:cNvPr id="428" name="Google Shape;428;p37"/>
          <p:cNvSpPr txBox="1"/>
          <p:nvPr/>
        </p:nvSpPr>
        <p:spPr>
          <a:xfrm>
            <a:off x="4555633" y="2377850"/>
            <a:ext cx="1899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Wifi verbinding</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a:solidFill>
                  <a:srgbClr val="00739A"/>
                </a:solidFill>
                <a:latin typeface="Calibri"/>
                <a:ea typeface="Calibri"/>
                <a:cs typeface="Calibri"/>
                <a:sym typeface="Calibri"/>
              </a:rPr>
              <a:t>met open internet </a:t>
            </a:r>
            <a:endParaRPr>
              <a:solidFill>
                <a:srgbClr val="00739A"/>
              </a:solidFill>
              <a:latin typeface="Calibri"/>
              <a:ea typeface="Calibri"/>
              <a:cs typeface="Calibri"/>
              <a:sym typeface="Calibri"/>
            </a:endParaRPr>
          </a:p>
        </p:txBody>
      </p:sp>
      <p:sp>
        <p:nvSpPr>
          <p:cNvPr id="429" name="Google Shape;429;p37"/>
          <p:cNvSpPr txBox="1"/>
          <p:nvPr/>
        </p:nvSpPr>
        <p:spPr>
          <a:xfrm>
            <a:off x="6412339" y="2377850"/>
            <a:ext cx="2472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USB Bluetooth dongle</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a:solidFill>
                  <a:srgbClr val="00739A"/>
                </a:solidFill>
                <a:latin typeface="Calibri"/>
                <a:ea typeface="Calibri"/>
                <a:cs typeface="Calibri"/>
                <a:sym typeface="Calibri"/>
              </a:rPr>
              <a:t>Voor een draadloze verbinding</a:t>
            </a:r>
            <a:endParaRPr>
              <a:solidFill>
                <a:srgbClr val="00739A"/>
              </a:solidFill>
              <a:latin typeface="Calibri"/>
              <a:ea typeface="Calibri"/>
              <a:cs typeface="Calibri"/>
              <a:sym typeface="Calibri"/>
            </a:endParaRPr>
          </a:p>
        </p:txBody>
      </p:sp>
      <p:sp>
        <p:nvSpPr>
          <p:cNvPr id="430" name="Google Shape;430;p37"/>
          <p:cNvSpPr txBox="1"/>
          <p:nvPr/>
        </p:nvSpPr>
        <p:spPr>
          <a:xfrm>
            <a:off x="655200" y="4383550"/>
            <a:ext cx="2716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CyberPi </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a:solidFill>
                  <a:srgbClr val="00739A"/>
                </a:solidFill>
                <a:latin typeface="Calibri"/>
                <a:ea typeface="Calibri"/>
                <a:cs typeface="Calibri"/>
                <a:sym typeface="Calibri"/>
              </a:rPr>
              <a:t>Programmeerbare Microcontroller</a:t>
            </a:r>
            <a:endParaRPr>
              <a:solidFill>
                <a:srgbClr val="00739A"/>
              </a:solidFill>
              <a:latin typeface="Calibri"/>
              <a:ea typeface="Calibri"/>
              <a:cs typeface="Calibri"/>
              <a:sym typeface="Calibri"/>
            </a:endParaRPr>
          </a:p>
        </p:txBody>
      </p:sp>
      <p:sp>
        <p:nvSpPr>
          <p:cNvPr id="431" name="Google Shape;431;p37"/>
          <p:cNvSpPr txBox="1"/>
          <p:nvPr/>
        </p:nvSpPr>
        <p:spPr>
          <a:xfrm>
            <a:off x="3486700" y="4383550"/>
            <a:ext cx="2387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Off Grid installatie</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a:solidFill>
                  <a:srgbClr val="00739A"/>
                </a:solidFill>
                <a:latin typeface="Calibri"/>
                <a:ea typeface="Calibri"/>
                <a:cs typeface="Calibri"/>
                <a:sym typeface="Calibri"/>
              </a:rPr>
              <a:t>Voor duurzame energie</a:t>
            </a:r>
            <a:endParaRPr>
              <a:solidFill>
                <a:srgbClr val="00739A"/>
              </a:solidFill>
              <a:latin typeface="Calibri"/>
              <a:ea typeface="Calibri"/>
              <a:cs typeface="Calibri"/>
              <a:sym typeface="Calibri"/>
            </a:endParaRPr>
          </a:p>
        </p:txBody>
      </p:sp>
      <p:sp>
        <p:nvSpPr>
          <p:cNvPr id="432" name="Google Shape;432;p37"/>
          <p:cNvSpPr txBox="1"/>
          <p:nvPr/>
        </p:nvSpPr>
        <p:spPr>
          <a:xfrm>
            <a:off x="655198" y="-11"/>
            <a:ext cx="8021400" cy="723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00739A"/>
                </a:solidFill>
                <a:latin typeface="Calibri"/>
                <a:ea typeface="Calibri"/>
                <a:cs typeface="Calibri"/>
                <a:sym typeface="Calibri"/>
              </a:rPr>
              <a:t>Dit heb je nodig voor het maken van een Smart Energy en HMI</a:t>
            </a:r>
            <a:endParaRPr sz="2100" b="1">
              <a:solidFill>
                <a:srgbClr val="00739A"/>
              </a:solidFill>
              <a:latin typeface="Calibri"/>
              <a:ea typeface="Calibri"/>
              <a:cs typeface="Calibri"/>
              <a:sym typeface="Calibri"/>
            </a:endParaRPr>
          </a:p>
          <a:p>
            <a:pPr marL="0" lvl="0" indent="0" algn="ctr" rtl="0">
              <a:spcBef>
                <a:spcPts val="0"/>
              </a:spcBef>
              <a:spcAft>
                <a:spcPts val="0"/>
              </a:spcAft>
              <a:buNone/>
            </a:pPr>
            <a:r>
              <a:rPr lang="en">
                <a:solidFill>
                  <a:srgbClr val="00739A"/>
                </a:solidFill>
                <a:latin typeface="Calibri"/>
                <a:ea typeface="Calibri"/>
                <a:cs typeface="Calibri"/>
                <a:sym typeface="Calibri"/>
              </a:rPr>
              <a:t>Hardware - software - materiaal</a:t>
            </a:r>
            <a:endParaRPr>
              <a:solidFill>
                <a:srgbClr val="00739A"/>
              </a:solidFill>
              <a:latin typeface="Calibri"/>
              <a:ea typeface="Calibri"/>
              <a:cs typeface="Calibri"/>
              <a:sym typeface="Calibri"/>
            </a:endParaRPr>
          </a:p>
        </p:txBody>
      </p:sp>
      <p:pic>
        <p:nvPicPr>
          <p:cNvPr id="433" name="Google Shape;433;p37"/>
          <p:cNvPicPr preferRelativeResize="0"/>
          <p:nvPr/>
        </p:nvPicPr>
        <p:blipFill>
          <a:blip r:embed="rId7">
            <a:alphaModFix/>
          </a:blip>
          <a:stretch>
            <a:fillRect/>
          </a:stretch>
        </p:blipFill>
        <p:spPr>
          <a:xfrm>
            <a:off x="6602387" y="3431234"/>
            <a:ext cx="1497045" cy="1056300"/>
          </a:xfrm>
          <a:prstGeom prst="rect">
            <a:avLst/>
          </a:prstGeom>
          <a:noFill/>
          <a:ln>
            <a:noFill/>
          </a:ln>
        </p:spPr>
      </p:pic>
      <p:sp>
        <p:nvSpPr>
          <p:cNvPr id="434" name="Google Shape;434;p37"/>
          <p:cNvSpPr txBox="1"/>
          <p:nvPr/>
        </p:nvSpPr>
        <p:spPr>
          <a:xfrm>
            <a:off x="5970803" y="4383550"/>
            <a:ext cx="23871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0739A"/>
                </a:solidFill>
                <a:latin typeface="Calibri"/>
                <a:ea typeface="Calibri"/>
                <a:cs typeface="Calibri"/>
                <a:sym typeface="Calibri"/>
              </a:rPr>
              <a:t>Technologie wijsheid</a:t>
            </a:r>
            <a:endParaRPr b="1">
              <a:solidFill>
                <a:srgbClr val="00739A"/>
              </a:solidFill>
              <a:latin typeface="Calibri"/>
              <a:ea typeface="Calibri"/>
              <a:cs typeface="Calibri"/>
              <a:sym typeface="Calibri"/>
            </a:endParaRPr>
          </a:p>
          <a:p>
            <a:pPr marL="0" lvl="0" indent="0" algn="ctr" rtl="0">
              <a:spcBef>
                <a:spcPts val="0"/>
              </a:spcBef>
              <a:spcAft>
                <a:spcPts val="0"/>
              </a:spcAft>
              <a:buNone/>
            </a:pPr>
            <a:r>
              <a:rPr lang="en">
                <a:solidFill>
                  <a:srgbClr val="00739A"/>
                </a:solidFill>
                <a:latin typeface="Calibri"/>
                <a:ea typeface="Calibri"/>
                <a:cs typeface="Calibri"/>
                <a:sym typeface="Calibri"/>
              </a:rPr>
              <a:t>Kennis en digitaal vaardig</a:t>
            </a:r>
            <a:endParaRPr>
              <a:solidFill>
                <a:srgbClr val="00739A"/>
              </a:solidFill>
              <a:latin typeface="Calibri"/>
              <a:ea typeface="Calibri"/>
              <a:cs typeface="Calibri"/>
              <a:sym typeface="Calibri"/>
            </a:endParaRPr>
          </a:p>
        </p:txBody>
      </p:sp>
      <p:pic>
        <p:nvPicPr>
          <p:cNvPr id="435" name="Google Shape;435;p37"/>
          <p:cNvPicPr preferRelativeResize="0"/>
          <p:nvPr/>
        </p:nvPicPr>
        <p:blipFill rotWithShape="1">
          <a:blip r:embed="rId8">
            <a:alphaModFix/>
          </a:blip>
          <a:srcRect l="11813" t="6530" r="11821" b="3646"/>
          <a:stretch/>
        </p:blipFill>
        <p:spPr>
          <a:xfrm>
            <a:off x="4110749" y="3879200"/>
            <a:ext cx="260982" cy="470800"/>
          </a:xfrm>
          <a:prstGeom prst="rect">
            <a:avLst/>
          </a:prstGeom>
          <a:noFill/>
          <a:ln>
            <a:noFill/>
          </a:ln>
        </p:spPr>
      </p:pic>
      <p:pic>
        <p:nvPicPr>
          <p:cNvPr id="436" name="Google Shape;436;p37"/>
          <p:cNvPicPr preferRelativeResize="0"/>
          <p:nvPr/>
        </p:nvPicPr>
        <p:blipFill>
          <a:blip r:embed="rId9">
            <a:alphaModFix/>
          </a:blip>
          <a:stretch>
            <a:fillRect/>
          </a:stretch>
        </p:blipFill>
        <p:spPr>
          <a:xfrm>
            <a:off x="4463525" y="3752798"/>
            <a:ext cx="540639" cy="630750"/>
          </a:xfrm>
          <a:prstGeom prst="rect">
            <a:avLst/>
          </a:prstGeom>
          <a:noFill/>
          <a:ln>
            <a:noFill/>
          </a:ln>
        </p:spPr>
      </p:pic>
      <p:pic>
        <p:nvPicPr>
          <p:cNvPr id="437" name="Google Shape;437;p37"/>
          <p:cNvPicPr preferRelativeResize="0"/>
          <p:nvPr/>
        </p:nvPicPr>
        <p:blipFill rotWithShape="1">
          <a:blip r:embed="rId10">
            <a:alphaModFix/>
          </a:blip>
          <a:srcRect l="8767"/>
          <a:stretch/>
        </p:blipFill>
        <p:spPr>
          <a:xfrm>
            <a:off x="5059124" y="3879212"/>
            <a:ext cx="385150" cy="470775"/>
          </a:xfrm>
          <a:prstGeom prst="rect">
            <a:avLst/>
          </a:prstGeom>
          <a:noFill/>
          <a:ln>
            <a:noFill/>
          </a:ln>
        </p:spPr>
      </p:pic>
      <p:pic>
        <p:nvPicPr>
          <p:cNvPr id="438" name="Google Shape;438;p37"/>
          <p:cNvPicPr preferRelativeResize="0"/>
          <p:nvPr/>
        </p:nvPicPr>
        <p:blipFill rotWithShape="1">
          <a:blip r:embed="rId11">
            <a:alphaModFix/>
          </a:blip>
          <a:srcRect l="14475" t="35930" r="13364" b="32831"/>
          <a:stretch/>
        </p:blipFill>
        <p:spPr>
          <a:xfrm>
            <a:off x="1044568" y="3648834"/>
            <a:ext cx="1937450" cy="83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38"/>
          <p:cNvPicPr preferRelativeResize="0"/>
          <p:nvPr/>
        </p:nvPicPr>
        <p:blipFill>
          <a:blip r:embed="rId3">
            <a:alphaModFix/>
          </a:blip>
          <a:stretch>
            <a:fillRect/>
          </a:stretch>
        </p:blipFill>
        <p:spPr>
          <a:xfrm>
            <a:off x="3613375" y="1822726"/>
            <a:ext cx="5322162" cy="2823474"/>
          </a:xfrm>
          <a:prstGeom prst="rect">
            <a:avLst/>
          </a:prstGeom>
          <a:noFill/>
          <a:ln>
            <a:noFill/>
          </a:ln>
        </p:spPr>
      </p:pic>
      <p:sp>
        <p:nvSpPr>
          <p:cNvPr id="444" name="Google Shape;444;p38"/>
          <p:cNvSpPr txBox="1"/>
          <p:nvPr/>
        </p:nvSpPr>
        <p:spPr>
          <a:xfrm>
            <a:off x="2354175" y="-81646"/>
            <a:ext cx="46590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00739A"/>
                </a:solidFill>
                <a:latin typeface="Calibri"/>
                <a:ea typeface="Calibri"/>
                <a:cs typeface="Calibri"/>
                <a:sym typeface="Calibri"/>
              </a:rPr>
              <a:t>Hardware, Sprites en Scriptveld</a:t>
            </a:r>
            <a:endParaRPr/>
          </a:p>
        </p:txBody>
      </p:sp>
      <p:pic>
        <p:nvPicPr>
          <p:cNvPr id="445" name="Google Shape;445;p38"/>
          <p:cNvPicPr preferRelativeResize="0"/>
          <p:nvPr/>
        </p:nvPicPr>
        <p:blipFill>
          <a:blip r:embed="rId4">
            <a:alphaModFix/>
          </a:blip>
          <a:stretch>
            <a:fillRect/>
          </a:stretch>
        </p:blipFill>
        <p:spPr>
          <a:xfrm>
            <a:off x="483025" y="2420327"/>
            <a:ext cx="1917200" cy="1099201"/>
          </a:xfrm>
          <a:prstGeom prst="rect">
            <a:avLst/>
          </a:prstGeom>
          <a:noFill/>
          <a:ln>
            <a:noFill/>
          </a:ln>
        </p:spPr>
      </p:pic>
      <p:sp>
        <p:nvSpPr>
          <p:cNvPr id="446" name="Google Shape;446;p38"/>
          <p:cNvSpPr/>
          <p:nvPr/>
        </p:nvSpPr>
        <p:spPr>
          <a:xfrm>
            <a:off x="3655550" y="3520850"/>
            <a:ext cx="581700" cy="5079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8"/>
          <p:cNvSpPr/>
          <p:nvPr/>
        </p:nvSpPr>
        <p:spPr>
          <a:xfrm>
            <a:off x="4265150" y="3520850"/>
            <a:ext cx="581700" cy="1887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8" name="Google Shape;448;p38"/>
          <p:cNvCxnSpPr>
            <a:stCxn id="446" idx="1"/>
            <a:endCxn id="449" idx="3"/>
          </p:cNvCxnSpPr>
          <p:nvPr/>
        </p:nvCxnSpPr>
        <p:spPr>
          <a:xfrm rot="10800000">
            <a:off x="2400350" y="3692300"/>
            <a:ext cx="1255200" cy="82500"/>
          </a:xfrm>
          <a:prstGeom prst="straightConnector1">
            <a:avLst/>
          </a:prstGeom>
          <a:noFill/>
          <a:ln w="19050" cap="flat" cmpd="sng">
            <a:solidFill>
              <a:srgbClr val="00739A"/>
            </a:solidFill>
            <a:prstDash val="dash"/>
            <a:round/>
            <a:headEnd type="none" w="med" len="med"/>
            <a:tailEnd type="triangle" w="med" len="med"/>
          </a:ln>
        </p:spPr>
      </p:cxnSp>
      <p:sp>
        <p:nvSpPr>
          <p:cNvPr id="450" name="Google Shape;450;p38"/>
          <p:cNvSpPr/>
          <p:nvPr/>
        </p:nvSpPr>
        <p:spPr>
          <a:xfrm>
            <a:off x="5379250" y="2095150"/>
            <a:ext cx="198900" cy="21942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8"/>
          <p:cNvSpPr/>
          <p:nvPr/>
        </p:nvSpPr>
        <p:spPr>
          <a:xfrm>
            <a:off x="5629275" y="2105375"/>
            <a:ext cx="939000" cy="21942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8"/>
          <p:cNvSpPr/>
          <p:nvPr/>
        </p:nvSpPr>
        <p:spPr>
          <a:xfrm>
            <a:off x="3620850" y="2105375"/>
            <a:ext cx="1707300" cy="12543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8"/>
          <p:cNvSpPr/>
          <p:nvPr/>
        </p:nvSpPr>
        <p:spPr>
          <a:xfrm>
            <a:off x="6631450" y="2130875"/>
            <a:ext cx="1653300" cy="21585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8"/>
          <p:cNvSpPr/>
          <p:nvPr/>
        </p:nvSpPr>
        <p:spPr>
          <a:xfrm>
            <a:off x="4771000" y="4268900"/>
            <a:ext cx="530700" cy="3471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8"/>
          <p:cNvSpPr/>
          <p:nvPr/>
        </p:nvSpPr>
        <p:spPr>
          <a:xfrm>
            <a:off x="5371150" y="4365850"/>
            <a:ext cx="215100" cy="2142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8"/>
          <p:cNvSpPr txBox="1"/>
          <p:nvPr/>
        </p:nvSpPr>
        <p:spPr>
          <a:xfrm>
            <a:off x="165350" y="365021"/>
            <a:ext cx="8899200" cy="69246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00739A"/>
                </a:solidFill>
                <a:latin typeface="Calibri"/>
                <a:ea typeface="Calibri"/>
                <a:cs typeface="Calibri"/>
                <a:sym typeface="Calibri"/>
              </a:rPr>
              <a:t>Tijdens dit project gaan we hardware en software laten samenwerken in een sprite.  Een sprite wordt weergegeven in de Stage area. </a:t>
            </a:r>
          </a:p>
          <a:p>
            <a:pPr marL="0" lvl="0" indent="0" algn="l" rtl="0">
              <a:spcBef>
                <a:spcPts val="0"/>
              </a:spcBef>
              <a:spcAft>
                <a:spcPts val="0"/>
              </a:spcAft>
              <a:buNone/>
            </a:pPr>
            <a:r>
              <a:rPr lang="en" sz="1100">
                <a:solidFill>
                  <a:srgbClr val="00739A"/>
                </a:solidFill>
                <a:latin typeface="Calibri"/>
                <a:ea typeface="Calibri"/>
                <a:cs typeface="Calibri"/>
                <a:sym typeface="Calibri"/>
              </a:rPr>
              <a:t>In deze workshop ga je de hardware koppelen aan de sprites.</a:t>
            </a:r>
            <a:endParaRPr sz="1100">
              <a:solidFill>
                <a:srgbClr val="00739A"/>
              </a:solidFill>
              <a:latin typeface="Calibri"/>
              <a:ea typeface="Calibri"/>
              <a:cs typeface="Calibri"/>
              <a:sym typeface="Calibri"/>
            </a:endParaRPr>
          </a:p>
          <a:p>
            <a:pPr marL="0" lvl="0" indent="0" algn="l" rtl="0">
              <a:spcBef>
                <a:spcPts val="0"/>
              </a:spcBef>
              <a:spcAft>
                <a:spcPts val="0"/>
              </a:spcAft>
              <a:buNone/>
            </a:pPr>
            <a:r>
              <a:rPr lang="en" sz="1100">
                <a:solidFill>
                  <a:srgbClr val="00739A"/>
                </a:solidFill>
                <a:latin typeface="Calibri"/>
                <a:ea typeface="Calibri"/>
                <a:cs typeface="Calibri"/>
                <a:sym typeface="Calibri"/>
              </a:rPr>
              <a:t>In de onderstaande afbeelding vind je een overzicht van alle termen en functies die je tijdens deze workshop gaat tegen komen.</a:t>
            </a:r>
            <a:endParaRPr sz="1100">
              <a:solidFill>
                <a:srgbClr val="00739A"/>
              </a:solidFill>
              <a:latin typeface="Calibri"/>
              <a:ea typeface="Calibri"/>
              <a:cs typeface="Calibri"/>
              <a:sym typeface="Calibri"/>
            </a:endParaRPr>
          </a:p>
        </p:txBody>
      </p:sp>
      <p:sp>
        <p:nvSpPr>
          <p:cNvPr id="457" name="Google Shape;457;p38"/>
          <p:cNvSpPr txBox="1"/>
          <p:nvPr/>
        </p:nvSpPr>
        <p:spPr>
          <a:xfrm>
            <a:off x="2793350" y="2420325"/>
            <a:ext cx="776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739A"/>
                </a:solidFill>
                <a:latin typeface="Calibri"/>
                <a:ea typeface="Calibri"/>
                <a:cs typeface="Calibri"/>
                <a:sym typeface="Calibri"/>
              </a:rPr>
              <a:t>Stage area</a:t>
            </a:r>
            <a:endParaRPr sz="1000">
              <a:solidFill>
                <a:srgbClr val="00739A"/>
              </a:solidFill>
              <a:latin typeface="Calibri"/>
              <a:ea typeface="Calibri"/>
              <a:cs typeface="Calibri"/>
              <a:sym typeface="Calibri"/>
            </a:endParaRPr>
          </a:p>
        </p:txBody>
      </p:sp>
      <p:sp>
        <p:nvSpPr>
          <p:cNvPr id="449" name="Google Shape;449;p38"/>
          <p:cNvSpPr txBox="1"/>
          <p:nvPr/>
        </p:nvSpPr>
        <p:spPr>
          <a:xfrm>
            <a:off x="1129724" y="3446041"/>
            <a:ext cx="12705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rgbClr val="00739A"/>
                </a:solidFill>
                <a:latin typeface="Calibri"/>
                <a:ea typeface="Calibri"/>
                <a:cs typeface="Calibri"/>
                <a:sym typeface="Calibri"/>
              </a:rPr>
              <a:t>Hardware toevoegen en selecteren</a:t>
            </a:r>
            <a:endParaRPr sz="1000">
              <a:solidFill>
                <a:srgbClr val="00739A"/>
              </a:solidFill>
              <a:latin typeface="Calibri"/>
              <a:ea typeface="Calibri"/>
              <a:cs typeface="Calibri"/>
              <a:sym typeface="Calibri"/>
            </a:endParaRPr>
          </a:p>
        </p:txBody>
      </p:sp>
      <p:sp>
        <p:nvSpPr>
          <p:cNvPr id="458" name="Google Shape;458;p38"/>
          <p:cNvSpPr txBox="1"/>
          <p:nvPr/>
        </p:nvSpPr>
        <p:spPr>
          <a:xfrm>
            <a:off x="4006025" y="4566023"/>
            <a:ext cx="16533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rgbClr val="00739A"/>
                </a:solidFill>
                <a:latin typeface="Calibri"/>
                <a:ea typeface="Calibri"/>
                <a:cs typeface="Calibri"/>
                <a:sym typeface="Calibri"/>
              </a:rPr>
              <a:t>Hardware verbinden en code uploaden of live testen </a:t>
            </a:r>
            <a:endParaRPr sz="1000">
              <a:solidFill>
                <a:srgbClr val="00739A"/>
              </a:solidFill>
              <a:latin typeface="Calibri"/>
              <a:ea typeface="Calibri"/>
              <a:cs typeface="Calibri"/>
              <a:sym typeface="Calibri"/>
            </a:endParaRPr>
          </a:p>
        </p:txBody>
      </p:sp>
      <p:sp>
        <p:nvSpPr>
          <p:cNvPr id="459" name="Google Shape;459;p38"/>
          <p:cNvSpPr txBox="1"/>
          <p:nvPr/>
        </p:nvSpPr>
        <p:spPr>
          <a:xfrm>
            <a:off x="4410850" y="1500229"/>
            <a:ext cx="1167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739A"/>
                </a:solidFill>
                <a:latin typeface="Calibri"/>
                <a:ea typeface="Calibri"/>
                <a:cs typeface="Calibri"/>
                <a:sym typeface="Calibri"/>
              </a:rPr>
              <a:t>Hoofdcategorieën </a:t>
            </a:r>
            <a:endParaRPr sz="1000">
              <a:solidFill>
                <a:srgbClr val="00739A"/>
              </a:solidFill>
              <a:latin typeface="Calibri"/>
              <a:ea typeface="Calibri"/>
              <a:cs typeface="Calibri"/>
              <a:sym typeface="Calibri"/>
            </a:endParaRPr>
          </a:p>
        </p:txBody>
      </p:sp>
      <p:sp>
        <p:nvSpPr>
          <p:cNvPr id="460" name="Google Shape;460;p38"/>
          <p:cNvSpPr txBox="1"/>
          <p:nvPr/>
        </p:nvSpPr>
        <p:spPr>
          <a:xfrm>
            <a:off x="5655550" y="1500225"/>
            <a:ext cx="975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739A"/>
                </a:solidFill>
                <a:latin typeface="Calibri"/>
                <a:ea typeface="Calibri"/>
                <a:cs typeface="Calibri"/>
                <a:sym typeface="Calibri"/>
              </a:rPr>
              <a:t>Code blokken </a:t>
            </a:r>
            <a:endParaRPr sz="1000">
              <a:solidFill>
                <a:srgbClr val="00739A"/>
              </a:solidFill>
              <a:latin typeface="Calibri"/>
              <a:ea typeface="Calibri"/>
              <a:cs typeface="Calibri"/>
              <a:sym typeface="Calibri"/>
            </a:endParaRPr>
          </a:p>
        </p:txBody>
      </p:sp>
      <p:sp>
        <p:nvSpPr>
          <p:cNvPr id="461" name="Google Shape;461;p38"/>
          <p:cNvSpPr txBox="1"/>
          <p:nvPr/>
        </p:nvSpPr>
        <p:spPr>
          <a:xfrm>
            <a:off x="6970150" y="1500225"/>
            <a:ext cx="975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739A"/>
                </a:solidFill>
                <a:latin typeface="Calibri"/>
                <a:ea typeface="Calibri"/>
                <a:cs typeface="Calibri"/>
                <a:sym typeface="Calibri"/>
              </a:rPr>
              <a:t>Script veld </a:t>
            </a:r>
            <a:endParaRPr sz="1000">
              <a:solidFill>
                <a:srgbClr val="00739A"/>
              </a:solidFill>
              <a:latin typeface="Calibri"/>
              <a:ea typeface="Calibri"/>
              <a:cs typeface="Calibri"/>
              <a:sym typeface="Calibri"/>
            </a:endParaRPr>
          </a:p>
        </p:txBody>
      </p:sp>
      <p:sp>
        <p:nvSpPr>
          <p:cNvPr id="462" name="Google Shape;462;p38"/>
          <p:cNvSpPr txBox="1"/>
          <p:nvPr/>
        </p:nvSpPr>
        <p:spPr>
          <a:xfrm>
            <a:off x="2567221" y="4436112"/>
            <a:ext cx="1438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rgbClr val="00739A"/>
                </a:solidFill>
                <a:latin typeface="Calibri"/>
                <a:ea typeface="Calibri"/>
                <a:cs typeface="Calibri"/>
                <a:sym typeface="Calibri"/>
              </a:rPr>
              <a:t>Achtergrond toevoegen en selecteren</a:t>
            </a:r>
            <a:endParaRPr sz="1000">
              <a:solidFill>
                <a:srgbClr val="00739A"/>
              </a:solidFill>
              <a:latin typeface="Calibri"/>
              <a:ea typeface="Calibri"/>
              <a:cs typeface="Calibri"/>
              <a:sym typeface="Calibri"/>
            </a:endParaRPr>
          </a:p>
        </p:txBody>
      </p:sp>
      <p:sp>
        <p:nvSpPr>
          <p:cNvPr id="463" name="Google Shape;463;p38"/>
          <p:cNvSpPr txBox="1"/>
          <p:nvPr/>
        </p:nvSpPr>
        <p:spPr>
          <a:xfrm>
            <a:off x="5971095" y="4566021"/>
            <a:ext cx="12453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rgbClr val="00739A"/>
                </a:solidFill>
                <a:latin typeface="Calibri"/>
                <a:ea typeface="Calibri"/>
                <a:cs typeface="Calibri"/>
                <a:sym typeface="Calibri"/>
              </a:rPr>
              <a:t>Hardware en Sprite extensies toevoegen</a:t>
            </a:r>
            <a:endParaRPr sz="1000">
              <a:solidFill>
                <a:srgbClr val="00739A"/>
              </a:solidFill>
              <a:latin typeface="Calibri"/>
              <a:ea typeface="Calibri"/>
              <a:cs typeface="Calibri"/>
              <a:sym typeface="Calibri"/>
            </a:endParaRPr>
          </a:p>
        </p:txBody>
      </p:sp>
      <p:cxnSp>
        <p:nvCxnSpPr>
          <p:cNvPr id="464" name="Google Shape;464;p38"/>
          <p:cNvCxnSpPr/>
          <p:nvPr/>
        </p:nvCxnSpPr>
        <p:spPr>
          <a:xfrm rot="10800000">
            <a:off x="3374025" y="2714500"/>
            <a:ext cx="249900" cy="316500"/>
          </a:xfrm>
          <a:prstGeom prst="straightConnector1">
            <a:avLst/>
          </a:prstGeom>
          <a:noFill/>
          <a:ln w="19050" cap="flat" cmpd="sng">
            <a:solidFill>
              <a:srgbClr val="00739A"/>
            </a:solidFill>
            <a:prstDash val="dash"/>
            <a:round/>
            <a:headEnd type="none" w="med" len="med"/>
            <a:tailEnd type="triangle" w="med" len="med"/>
          </a:ln>
        </p:spPr>
      </p:cxnSp>
      <p:cxnSp>
        <p:nvCxnSpPr>
          <p:cNvPr id="465" name="Google Shape;465;p38"/>
          <p:cNvCxnSpPr>
            <a:stCxn id="447" idx="2"/>
          </p:cNvCxnSpPr>
          <p:nvPr/>
        </p:nvCxnSpPr>
        <p:spPr>
          <a:xfrm flipH="1">
            <a:off x="4263800" y="3709550"/>
            <a:ext cx="292200" cy="390900"/>
          </a:xfrm>
          <a:prstGeom prst="straightConnector1">
            <a:avLst/>
          </a:prstGeom>
          <a:noFill/>
          <a:ln w="19050" cap="flat" cmpd="sng">
            <a:solidFill>
              <a:srgbClr val="00739A"/>
            </a:solidFill>
            <a:prstDash val="dash"/>
            <a:round/>
            <a:headEnd type="none" w="med" len="med"/>
            <a:tailEnd type="triangle" w="med" len="med"/>
          </a:ln>
        </p:spPr>
      </p:cxnSp>
      <p:cxnSp>
        <p:nvCxnSpPr>
          <p:cNvPr id="466" name="Google Shape;466;p38"/>
          <p:cNvCxnSpPr/>
          <p:nvPr/>
        </p:nvCxnSpPr>
        <p:spPr>
          <a:xfrm flipH="1">
            <a:off x="4472925" y="4439825"/>
            <a:ext cx="278700" cy="176100"/>
          </a:xfrm>
          <a:prstGeom prst="straightConnector1">
            <a:avLst/>
          </a:prstGeom>
          <a:noFill/>
          <a:ln w="19050" cap="flat" cmpd="sng">
            <a:solidFill>
              <a:srgbClr val="00739A"/>
            </a:solidFill>
            <a:prstDash val="dash"/>
            <a:round/>
            <a:headEnd type="none" w="med" len="med"/>
            <a:tailEnd type="triangle" w="med" len="med"/>
          </a:ln>
        </p:spPr>
      </p:cxnSp>
      <p:cxnSp>
        <p:nvCxnSpPr>
          <p:cNvPr id="467" name="Google Shape;467;p38"/>
          <p:cNvCxnSpPr/>
          <p:nvPr/>
        </p:nvCxnSpPr>
        <p:spPr>
          <a:xfrm rot="10800000">
            <a:off x="5220525" y="1778650"/>
            <a:ext cx="249900" cy="316500"/>
          </a:xfrm>
          <a:prstGeom prst="straightConnector1">
            <a:avLst/>
          </a:prstGeom>
          <a:noFill/>
          <a:ln w="19050" cap="flat" cmpd="sng">
            <a:solidFill>
              <a:srgbClr val="00739A"/>
            </a:solidFill>
            <a:prstDash val="dash"/>
            <a:round/>
            <a:headEnd type="none" w="med" len="med"/>
            <a:tailEnd type="triangle" w="med" len="med"/>
          </a:ln>
        </p:spPr>
      </p:cxnSp>
      <p:cxnSp>
        <p:nvCxnSpPr>
          <p:cNvPr id="468" name="Google Shape;468;p38"/>
          <p:cNvCxnSpPr/>
          <p:nvPr/>
        </p:nvCxnSpPr>
        <p:spPr>
          <a:xfrm rot="10800000" flipH="1">
            <a:off x="6112600" y="1787625"/>
            <a:ext cx="2400" cy="307500"/>
          </a:xfrm>
          <a:prstGeom prst="straightConnector1">
            <a:avLst/>
          </a:prstGeom>
          <a:noFill/>
          <a:ln w="19050" cap="flat" cmpd="sng">
            <a:solidFill>
              <a:srgbClr val="00739A"/>
            </a:solidFill>
            <a:prstDash val="dash"/>
            <a:round/>
            <a:headEnd type="none" w="med" len="med"/>
            <a:tailEnd type="triangle" w="med" len="med"/>
          </a:ln>
        </p:spPr>
      </p:cxnSp>
      <p:cxnSp>
        <p:nvCxnSpPr>
          <p:cNvPr id="469" name="Google Shape;469;p38"/>
          <p:cNvCxnSpPr/>
          <p:nvPr/>
        </p:nvCxnSpPr>
        <p:spPr>
          <a:xfrm rot="10800000">
            <a:off x="7343900" y="1795175"/>
            <a:ext cx="300" cy="328200"/>
          </a:xfrm>
          <a:prstGeom prst="straightConnector1">
            <a:avLst/>
          </a:prstGeom>
          <a:noFill/>
          <a:ln w="19050" cap="flat" cmpd="sng">
            <a:solidFill>
              <a:srgbClr val="00739A"/>
            </a:solidFill>
            <a:prstDash val="dash"/>
            <a:round/>
            <a:headEnd type="none" w="med" len="med"/>
            <a:tailEnd type="triangle" w="med" len="med"/>
          </a:ln>
        </p:spPr>
      </p:cxnSp>
      <p:cxnSp>
        <p:nvCxnSpPr>
          <p:cNvPr id="470" name="Google Shape;470;p38"/>
          <p:cNvCxnSpPr>
            <a:stCxn id="455" idx="3"/>
          </p:cNvCxnSpPr>
          <p:nvPr/>
        </p:nvCxnSpPr>
        <p:spPr>
          <a:xfrm>
            <a:off x="5586250" y="4472950"/>
            <a:ext cx="363000" cy="187200"/>
          </a:xfrm>
          <a:prstGeom prst="straightConnector1">
            <a:avLst/>
          </a:prstGeom>
          <a:noFill/>
          <a:ln w="19050" cap="flat" cmpd="sng">
            <a:solidFill>
              <a:srgbClr val="00739A"/>
            </a:solidFill>
            <a:prstDash val="dash"/>
            <a:round/>
            <a:headEnd type="none" w="med" len="med"/>
            <a:tailEnd type="triangle" w="med" len="med"/>
          </a:ln>
        </p:spPr>
      </p:cxnSp>
      <p:sp>
        <p:nvSpPr>
          <p:cNvPr id="471" name="Google Shape;471;p38"/>
          <p:cNvSpPr/>
          <p:nvPr/>
        </p:nvSpPr>
        <p:spPr>
          <a:xfrm>
            <a:off x="4874750" y="3520850"/>
            <a:ext cx="454200" cy="188700"/>
          </a:xfrm>
          <a:prstGeom prst="roundRect">
            <a:avLst>
              <a:gd name="adj" fmla="val 16667"/>
            </a:avLst>
          </a:prstGeom>
          <a:noFill/>
          <a:ln w="19050" cap="flat" cmpd="sng">
            <a:solidFill>
              <a:srgbClr val="00739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2" name="Google Shape;472;p38"/>
          <p:cNvCxnSpPr>
            <a:endCxn id="462" idx="3"/>
          </p:cNvCxnSpPr>
          <p:nvPr/>
        </p:nvCxnSpPr>
        <p:spPr>
          <a:xfrm flipH="1">
            <a:off x="4006021" y="3709512"/>
            <a:ext cx="1007100" cy="972900"/>
          </a:xfrm>
          <a:prstGeom prst="straightConnector1">
            <a:avLst/>
          </a:prstGeom>
          <a:noFill/>
          <a:ln w="19050" cap="flat" cmpd="sng">
            <a:solidFill>
              <a:srgbClr val="00739A"/>
            </a:solidFill>
            <a:prstDash val="dash"/>
            <a:round/>
            <a:headEnd type="none" w="med" len="med"/>
            <a:tailEnd type="triangle" w="med" len="med"/>
          </a:ln>
        </p:spPr>
      </p:cxnSp>
      <p:sp>
        <p:nvSpPr>
          <p:cNvPr id="473" name="Google Shape;473;p38"/>
          <p:cNvSpPr txBox="1"/>
          <p:nvPr/>
        </p:nvSpPr>
        <p:spPr>
          <a:xfrm>
            <a:off x="3105888" y="3989067"/>
            <a:ext cx="1438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rgbClr val="00739A"/>
                </a:solidFill>
                <a:latin typeface="Calibri"/>
                <a:ea typeface="Calibri"/>
                <a:cs typeface="Calibri"/>
                <a:sym typeface="Calibri"/>
              </a:rPr>
              <a:t>Sprites toevoegen en selecteren</a:t>
            </a:r>
            <a:endParaRPr sz="1000">
              <a:solidFill>
                <a:srgbClr val="00739A"/>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84;p39">
            <a:extLst>
              <a:ext uri="{FF2B5EF4-FFF2-40B4-BE49-F238E27FC236}">
                <a16:creationId xmlns:a16="http://schemas.microsoft.com/office/drawing/2014/main" id="{0137ADFF-10FE-A0CE-F39F-81C79DEB8DD7}"/>
              </a:ext>
            </a:extLst>
          </p:cNvPr>
          <p:cNvSpPr txBox="1"/>
          <p:nvPr/>
        </p:nvSpPr>
        <p:spPr>
          <a:xfrm>
            <a:off x="958200" y="1311789"/>
            <a:ext cx="7227600" cy="258529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800" b="1">
                <a:solidFill>
                  <a:srgbClr val="00739A"/>
                </a:solidFill>
                <a:latin typeface="Calibri"/>
                <a:ea typeface="Calibri"/>
                <a:cs typeface="Calibri"/>
                <a:sym typeface="Calibri"/>
              </a:rPr>
              <a:t>DEEL 1.</a:t>
            </a:r>
          </a:p>
          <a:p>
            <a:pPr marL="0" lvl="0" indent="0" algn="ctr" rtl="0">
              <a:spcBef>
                <a:spcPts val="0"/>
              </a:spcBef>
              <a:spcAft>
                <a:spcPts val="0"/>
              </a:spcAft>
              <a:buNone/>
            </a:pPr>
            <a:r>
              <a:rPr lang="en" sz="4800" b="1">
                <a:solidFill>
                  <a:srgbClr val="00739A"/>
                </a:solidFill>
                <a:latin typeface="Calibri"/>
                <a:ea typeface="Calibri"/>
                <a:cs typeface="Calibri"/>
                <a:sym typeface="Calibri"/>
              </a:rPr>
              <a:t>Hardware programmeren </a:t>
            </a:r>
          </a:p>
          <a:p>
            <a:pPr marL="0" lvl="0" indent="0" algn="ctr" rtl="0">
              <a:spcBef>
                <a:spcPts val="0"/>
              </a:spcBef>
              <a:spcAft>
                <a:spcPts val="0"/>
              </a:spcAft>
              <a:buNone/>
            </a:pPr>
            <a:endParaRPr lang="nl-NL" sz="1200">
              <a:solidFill>
                <a:srgbClr val="00739A"/>
              </a:solidFill>
              <a:latin typeface="Calibri"/>
              <a:ea typeface="Calibri"/>
              <a:cs typeface="Calibri"/>
              <a:sym typeface="Calibri"/>
            </a:endParaRPr>
          </a:p>
          <a:p>
            <a:pPr marL="0" lvl="0" indent="0" algn="ctr" rtl="0">
              <a:spcBef>
                <a:spcPts val="0"/>
              </a:spcBef>
              <a:spcAft>
                <a:spcPts val="0"/>
              </a:spcAft>
              <a:buNone/>
            </a:pPr>
            <a:endParaRPr lang="nl-NL" sz="1200">
              <a:solidFill>
                <a:srgbClr val="00739A"/>
              </a:solidFill>
              <a:latin typeface="Calibri"/>
              <a:ea typeface="Calibri"/>
              <a:cs typeface="Calibri"/>
              <a:sym typeface="Calibri"/>
            </a:endParaRPr>
          </a:p>
          <a:p>
            <a:pPr marL="0" lvl="0" indent="0" algn="ctr" rtl="0">
              <a:spcBef>
                <a:spcPts val="0"/>
              </a:spcBef>
              <a:spcAft>
                <a:spcPts val="0"/>
              </a:spcAft>
              <a:buNone/>
            </a:pPr>
            <a:endParaRPr lang="nl-NL" sz="1200">
              <a:solidFill>
                <a:srgbClr val="00739A"/>
              </a:solidFill>
              <a:latin typeface="Calibri"/>
              <a:ea typeface="Calibri"/>
              <a:cs typeface="Calibri"/>
              <a:sym typeface="Calibri"/>
            </a:endParaRPr>
          </a:p>
          <a:p>
            <a:pPr marL="0" lvl="0" indent="0" algn="ctr" rtl="0">
              <a:spcBef>
                <a:spcPts val="0"/>
              </a:spcBef>
              <a:spcAft>
                <a:spcPts val="0"/>
              </a:spcAft>
              <a:buNone/>
            </a:pPr>
            <a:endParaRPr lang="nl-NL" sz="1200">
              <a:solidFill>
                <a:srgbClr val="00739A"/>
              </a:solidFill>
              <a:latin typeface="Calibri"/>
              <a:ea typeface="Calibri"/>
              <a:cs typeface="Calibri"/>
              <a:sym typeface="Calibri"/>
            </a:endParaRPr>
          </a:p>
          <a:p>
            <a:pPr marL="0" lvl="0" indent="0" algn="ctr" rtl="0">
              <a:spcBef>
                <a:spcPts val="0"/>
              </a:spcBef>
              <a:spcAft>
                <a:spcPts val="0"/>
              </a:spcAft>
              <a:buNone/>
            </a:pPr>
            <a:r>
              <a:rPr lang="nl-NL" sz="1200">
                <a:solidFill>
                  <a:srgbClr val="00739A"/>
                </a:solidFill>
                <a:latin typeface="Calibri"/>
                <a:ea typeface="Calibri"/>
                <a:cs typeface="Calibri"/>
                <a:sym typeface="Calibri"/>
              </a:rPr>
              <a:t>- Input en Output van en naar de </a:t>
            </a:r>
            <a:r>
              <a:rPr lang="nl-NL" sz="1200" err="1">
                <a:solidFill>
                  <a:srgbClr val="00739A"/>
                </a:solidFill>
                <a:latin typeface="Calibri"/>
                <a:ea typeface="Calibri"/>
                <a:cs typeface="Calibri"/>
                <a:sym typeface="Calibri"/>
              </a:rPr>
              <a:t>CyberPi</a:t>
            </a:r>
            <a:r>
              <a:rPr lang="nl-NL" sz="1200">
                <a:solidFill>
                  <a:srgbClr val="00739A"/>
                </a:solidFill>
                <a:latin typeface="Calibri"/>
                <a:ea typeface="Calibri"/>
                <a:cs typeface="Calibri"/>
                <a:sym typeface="Calibri"/>
              </a:rPr>
              <a:t> microcontroller programmeren -</a:t>
            </a:r>
          </a:p>
        </p:txBody>
      </p:sp>
    </p:spTree>
    <p:extLst>
      <p:ext uri="{BB962C8B-B14F-4D97-AF65-F5344CB8AC3E}">
        <p14:creationId xmlns:p14="http://schemas.microsoft.com/office/powerpoint/2010/main" val="1779451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80" name="Google Shape;480;p39"/>
          <p:cNvSpPr txBox="1"/>
          <p:nvPr/>
        </p:nvSpPr>
        <p:spPr>
          <a:xfrm>
            <a:off x="4686377" y="1729815"/>
            <a:ext cx="4457623" cy="2339072"/>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00739A"/>
              </a:buClr>
              <a:buSzPts val="1400"/>
              <a:buFont typeface="Calibri"/>
              <a:buChar char="●"/>
            </a:pPr>
            <a:r>
              <a:rPr lang="en" dirty="0">
                <a:solidFill>
                  <a:srgbClr val="00739A"/>
                </a:solidFill>
                <a:latin typeface="Calibri"/>
                <a:ea typeface="Calibri"/>
                <a:cs typeface="Calibri"/>
                <a:sym typeface="Calibri"/>
              </a:rPr>
              <a:t>In dit deel gaan we de microcontroller in combinatie met de hardware zonnepaneel, wind,- en water turbine en de IoT extensie programmeren. </a:t>
            </a:r>
            <a:endParaRPr dirty="0">
              <a:solidFill>
                <a:srgbClr val="00739A"/>
              </a:solidFill>
              <a:latin typeface="Calibri"/>
              <a:ea typeface="Calibri"/>
              <a:cs typeface="Calibri"/>
              <a:sym typeface="Calibri"/>
            </a:endParaRPr>
          </a:p>
          <a:p>
            <a:pPr marL="0" lvl="0" indent="0" algn="l" rtl="0">
              <a:spcBef>
                <a:spcPts val="0"/>
              </a:spcBef>
              <a:spcAft>
                <a:spcPts val="0"/>
              </a:spcAft>
              <a:buNone/>
            </a:pPr>
            <a:endParaRPr dirty="0">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Char char="●"/>
            </a:pPr>
            <a:r>
              <a:rPr lang="en" dirty="0">
                <a:solidFill>
                  <a:srgbClr val="00739A"/>
                </a:solidFill>
                <a:latin typeface="Calibri"/>
                <a:ea typeface="Calibri"/>
                <a:cs typeface="Calibri"/>
                <a:sym typeface="Calibri"/>
              </a:rPr>
              <a:t>Het is de bedoeling dat we de data van deze actuatoren en cloud services versturen via een Bluetooth draadloos netwerk. En dat we deze data van het lcd scherm CyberPi kunnen aflezen.  </a:t>
            </a:r>
          </a:p>
          <a:p>
            <a:pPr marL="139700" lvl="5">
              <a:buClr>
                <a:srgbClr val="00739A"/>
              </a:buClr>
              <a:buSzPts val="1400"/>
            </a:pPr>
            <a:endParaRPr dirty="0">
              <a:solidFill>
                <a:srgbClr val="00739A"/>
              </a:solidFill>
              <a:latin typeface="Calibri"/>
              <a:ea typeface="Calibri"/>
              <a:cs typeface="Calibri"/>
              <a:sym typeface="Calibri"/>
            </a:endParaRPr>
          </a:p>
          <a:p>
            <a:pPr marL="0" lvl="0" indent="0" algn="l" rtl="0">
              <a:spcBef>
                <a:spcPts val="0"/>
              </a:spcBef>
              <a:spcAft>
                <a:spcPts val="0"/>
              </a:spcAft>
              <a:buNone/>
            </a:pPr>
            <a:endParaRPr dirty="0">
              <a:solidFill>
                <a:srgbClr val="00739A"/>
              </a:solidFill>
              <a:latin typeface="Calibri"/>
              <a:ea typeface="Calibri"/>
              <a:cs typeface="Calibri"/>
              <a:sym typeface="Calibri"/>
            </a:endParaRPr>
          </a:p>
        </p:txBody>
      </p:sp>
      <p:pic>
        <p:nvPicPr>
          <p:cNvPr id="481" name="Google Shape;481;p39"/>
          <p:cNvPicPr preferRelativeResize="0"/>
          <p:nvPr/>
        </p:nvPicPr>
        <p:blipFill>
          <a:blip r:embed="rId3">
            <a:alphaModFix/>
          </a:blip>
          <a:stretch>
            <a:fillRect/>
          </a:stretch>
        </p:blipFill>
        <p:spPr>
          <a:xfrm>
            <a:off x="473170" y="1859246"/>
            <a:ext cx="4213207" cy="2080211"/>
          </a:xfrm>
          <a:prstGeom prst="rect">
            <a:avLst/>
          </a:prstGeom>
          <a:noFill/>
          <a:ln>
            <a:noFill/>
          </a:ln>
        </p:spPr>
      </p:pic>
      <p:pic>
        <p:nvPicPr>
          <p:cNvPr id="482" name="Google Shape;482;p39"/>
          <p:cNvPicPr preferRelativeResize="0"/>
          <p:nvPr/>
        </p:nvPicPr>
        <p:blipFill>
          <a:blip r:embed="rId4">
            <a:alphaModFix/>
          </a:blip>
          <a:stretch>
            <a:fillRect/>
          </a:stretch>
        </p:blipFill>
        <p:spPr>
          <a:xfrm>
            <a:off x="3049931" y="3042825"/>
            <a:ext cx="282968" cy="285101"/>
          </a:xfrm>
          <a:prstGeom prst="rect">
            <a:avLst/>
          </a:prstGeom>
          <a:noFill/>
          <a:ln>
            <a:noFill/>
          </a:ln>
        </p:spPr>
      </p:pic>
      <p:sp>
        <p:nvSpPr>
          <p:cNvPr id="483" name="Google Shape;483;p39"/>
          <p:cNvSpPr/>
          <p:nvPr/>
        </p:nvSpPr>
        <p:spPr>
          <a:xfrm>
            <a:off x="363975" y="1910255"/>
            <a:ext cx="2116500" cy="2116500"/>
          </a:xfrm>
          <a:prstGeom prst="roundRect">
            <a:avLst>
              <a:gd name="adj" fmla="val 16667"/>
            </a:avLst>
          </a:prstGeom>
          <a:solidFill>
            <a:srgbClr val="00739A">
              <a:alpha val="81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9"/>
          <p:cNvSpPr txBox="1"/>
          <p:nvPr/>
        </p:nvSpPr>
        <p:spPr>
          <a:xfrm>
            <a:off x="703950" y="213907"/>
            <a:ext cx="7227600" cy="50780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00739A"/>
                </a:solidFill>
                <a:latin typeface="Calibri"/>
                <a:ea typeface="Calibri"/>
                <a:cs typeface="Calibri"/>
                <a:sym typeface="Calibri"/>
              </a:rPr>
              <a:t>Hardware programmeren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80" name="Google Shape;480;p39"/>
          <p:cNvSpPr txBox="1"/>
          <p:nvPr/>
        </p:nvSpPr>
        <p:spPr>
          <a:xfrm>
            <a:off x="2343188" y="1511767"/>
            <a:ext cx="4457623" cy="3631733"/>
          </a:xfrm>
          <a:prstGeom prst="rect">
            <a:avLst/>
          </a:prstGeom>
          <a:noFill/>
          <a:ln>
            <a:noFill/>
          </a:ln>
        </p:spPr>
        <p:txBody>
          <a:bodyPr spcFirstLastPara="1" wrap="square" lIns="91425" tIns="91425" rIns="91425" bIns="91425" anchor="t" anchorCtr="0">
            <a:spAutoFit/>
          </a:bodyPr>
          <a:lstStyle/>
          <a:p>
            <a:pPr marL="139700" lvl="0" algn="l" rtl="0">
              <a:spcBef>
                <a:spcPts val="0"/>
              </a:spcBef>
              <a:spcAft>
                <a:spcPts val="0"/>
              </a:spcAft>
              <a:buClr>
                <a:srgbClr val="00739A"/>
              </a:buClr>
              <a:buSzPts val="1400"/>
            </a:pPr>
            <a:endParaRPr lang="en" dirty="0">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Char char="●"/>
            </a:pPr>
            <a:r>
              <a:rPr lang="en" dirty="0">
                <a:solidFill>
                  <a:srgbClr val="00739A"/>
                </a:solidFill>
                <a:latin typeface="Calibri"/>
                <a:ea typeface="Calibri"/>
                <a:cs typeface="Calibri"/>
                <a:sym typeface="Calibri"/>
              </a:rPr>
              <a:t>Het zonnepaneel met de </a:t>
            </a:r>
            <a:r>
              <a:rPr lang="en" b="1" dirty="0">
                <a:solidFill>
                  <a:srgbClr val="00739A"/>
                </a:solidFill>
                <a:latin typeface="Calibri"/>
                <a:ea typeface="Calibri"/>
                <a:cs typeface="Calibri"/>
                <a:sym typeface="Calibri"/>
              </a:rPr>
              <a:t>lichtsensor: </a:t>
            </a:r>
            <a:r>
              <a:rPr lang="en" dirty="0">
                <a:solidFill>
                  <a:srgbClr val="00739A"/>
                </a:solidFill>
                <a:latin typeface="Calibri"/>
                <a:ea typeface="Calibri"/>
                <a:cs typeface="Calibri"/>
                <a:sym typeface="Calibri"/>
              </a:rPr>
              <a:t>Hoe hoger de gemeten lichtintensiteit, hoe hoger het getal in de HMI.</a:t>
            </a:r>
          </a:p>
          <a:p>
            <a:pPr marL="457200" lvl="0" indent="-317500" algn="l" rtl="0">
              <a:spcBef>
                <a:spcPts val="0"/>
              </a:spcBef>
              <a:spcAft>
                <a:spcPts val="0"/>
              </a:spcAft>
              <a:buClr>
                <a:srgbClr val="00739A"/>
              </a:buClr>
              <a:buSzPts val="1400"/>
              <a:buFont typeface="Calibri"/>
              <a:buChar char="●"/>
            </a:pPr>
            <a:endParaRPr lang="en" dirty="0">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Char char="●"/>
            </a:pPr>
            <a:endParaRPr lang="en" b="1" dirty="0">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Char char="●"/>
            </a:pPr>
            <a:r>
              <a:rPr lang="en" dirty="0">
                <a:solidFill>
                  <a:srgbClr val="00739A"/>
                </a:solidFill>
                <a:latin typeface="Calibri"/>
                <a:ea typeface="Calibri"/>
                <a:cs typeface="Calibri"/>
                <a:sym typeface="Calibri"/>
              </a:rPr>
              <a:t>De waterturbine met de </a:t>
            </a:r>
            <a:r>
              <a:rPr lang="en" b="1" dirty="0">
                <a:solidFill>
                  <a:srgbClr val="00739A"/>
                </a:solidFill>
                <a:latin typeface="Calibri"/>
                <a:ea typeface="Calibri"/>
                <a:cs typeface="Calibri"/>
                <a:sym typeface="Calibri"/>
              </a:rPr>
              <a:t>gyrosensor</a:t>
            </a:r>
            <a:r>
              <a:rPr lang="en" dirty="0">
                <a:solidFill>
                  <a:srgbClr val="00739A"/>
                </a:solidFill>
                <a:latin typeface="Calibri"/>
                <a:ea typeface="Calibri"/>
                <a:cs typeface="Calibri"/>
                <a:sym typeface="Calibri"/>
              </a:rPr>
              <a:t>: Hoe heviger de CyberPi geschud wordt, hoe hoger het getal in de HMI.</a:t>
            </a:r>
          </a:p>
          <a:p>
            <a:pPr marL="457200" lvl="0" indent="-317500" algn="l" rtl="0">
              <a:spcBef>
                <a:spcPts val="0"/>
              </a:spcBef>
              <a:spcAft>
                <a:spcPts val="0"/>
              </a:spcAft>
              <a:buClr>
                <a:srgbClr val="00739A"/>
              </a:buClr>
              <a:buSzPts val="1400"/>
              <a:buFont typeface="Calibri"/>
              <a:buChar char="●"/>
            </a:pPr>
            <a:endParaRPr lang="en" dirty="0">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Char char="●"/>
            </a:pPr>
            <a:endParaRPr lang="en" dirty="0">
              <a:solidFill>
                <a:srgbClr val="00739A"/>
              </a:solidFill>
              <a:latin typeface="Calibri"/>
              <a:ea typeface="Calibri"/>
              <a:cs typeface="Calibri"/>
              <a:sym typeface="Calibri"/>
            </a:endParaRPr>
          </a:p>
          <a:p>
            <a:pPr marL="457200" lvl="0" indent="-317500" algn="l" rtl="0">
              <a:spcBef>
                <a:spcPts val="0"/>
              </a:spcBef>
              <a:spcAft>
                <a:spcPts val="0"/>
              </a:spcAft>
              <a:buClr>
                <a:srgbClr val="00739A"/>
              </a:buClr>
              <a:buSzPts val="1400"/>
              <a:buFont typeface="Calibri"/>
              <a:buChar char="●"/>
            </a:pPr>
            <a:r>
              <a:rPr lang="en" dirty="0">
                <a:solidFill>
                  <a:srgbClr val="00739A"/>
                </a:solidFill>
                <a:latin typeface="Calibri"/>
                <a:ea typeface="Calibri"/>
                <a:cs typeface="Calibri"/>
                <a:sym typeface="Calibri"/>
              </a:rPr>
              <a:t>De windturbine met de </a:t>
            </a:r>
            <a:r>
              <a:rPr lang="en" b="1" dirty="0">
                <a:solidFill>
                  <a:srgbClr val="00739A"/>
                </a:solidFill>
                <a:latin typeface="Calibri"/>
                <a:ea typeface="Calibri"/>
                <a:cs typeface="Calibri"/>
                <a:sym typeface="Calibri"/>
              </a:rPr>
              <a:t>geluidssensor</a:t>
            </a:r>
            <a:r>
              <a:rPr lang="en" dirty="0">
                <a:solidFill>
                  <a:srgbClr val="00739A"/>
                </a:solidFill>
                <a:latin typeface="Calibri"/>
                <a:ea typeface="Calibri"/>
                <a:cs typeface="Calibri"/>
                <a:sym typeface="Calibri"/>
              </a:rPr>
              <a:t>: Hoe harder het geluid (door wind of blazen), hoe hoger het getal in de HMI</a:t>
            </a:r>
          </a:p>
          <a:p>
            <a:pPr marL="139700" lvl="5">
              <a:buClr>
                <a:srgbClr val="00739A"/>
              </a:buClr>
              <a:buSzPts val="1400"/>
            </a:pPr>
            <a:endParaRPr dirty="0">
              <a:solidFill>
                <a:srgbClr val="00739A"/>
              </a:solidFill>
              <a:latin typeface="Calibri"/>
              <a:ea typeface="Calibri"/>
              <a:cs typeface="Calibri"/>
              <a:sym typeface="Calibri"/>
            </a:endParaRPr>
          </a:p>
          <a:p>
            <a:pPr marL="0" lvl="0" indent="0" algn="l" rtl="0">
              <a:spcBef>
                <a:spcPts val="0"/>
              </a:spcBef>
              <a:spcAft>
                <a:spcPts val="0"/>
              </a:spcAft>
              <a:buNone/>
            </a:pPr>
            <a:endParaRPr lang="nl-NL" dirty="0">
              <a:solidFill>
                <a:srgbClr val="00739A"/>
              </a:solidFill>
              <a:latin typeface="Calibri"/>
              <a:ea typeface="Calibri"/>
              <a:cs typeface="Calibri"/>
              <a:sym typeface="Calibri"/>
            </a:endParaRPr>
          </a:p>
        </p:txBody>
      </p:sp>
      <p:sp>
        <p:nvSpPr>
          <p:cNvPr id="484" name="Google Shape;484;p39"/>
          <p:cNvSpPr txBox="1"/>
          <p:nvPr/>
        </p:nvSpPr>
        <p:spPr>
          <a:xfrm>
            <a:off x="703950" y="213907"/>
            <a:ext cx="7227600" cy="50780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dirty="0">
                <a:solidFill>
                  <a:srgbClr val="00739A"/>
                </a:solidFill>
                <a:latin typeface="Calibri"/>
                <a:ea typeface="Calibri"/>
                <a:cs typeface="Calibri"/>
                <a:sym typeface="Calibri"/>
              </a:rPr>
              <a:t>Hardware programmeren </a:t>
            </a:r>
          </a:p>
        </p:txBody>
      </p:sp>
      <p:pic>
        <p:nvPicPr>
          <p:cNvPr id="2" name="Google Shape;259;p28">
            <a:extLst>
              <a:ext uri="{FF2B5EF4-FFF2-40B4-BE49-F238E27FC236}">
                <a16:creationId xmlns:a16="http://schemas.microsoft.com/office/drawing/2014/main" id="{322AEAE9-4A90-F7A6-5680-AB346D2945C6}"/>
              </a:ext>
            </a:extLst>
          </p:cNvPr>
          <p:cNvPicPr preferRelativeResize="0"/>
          <p:nvPr/>
        </p:nvPicPr>
        <p:blipFill rotWithShape="1">
          <a:blip r:embed="rId3">
            <a:alphaModFix/>
          </a:blip>
          <a:srcRect l="11813" t="6530" r="11821" b="3646"/>
          <a:stretch/>
        </p:blipFill>
        <p:spPr>
          <a:xfrm>
            <a:off x="1498888" y="1511767"/>
            <a:ext cx="572987" cy="1033600"/>
          </a:xfrm>
          <a:prstGeom prst="rect">
            <a:avLst/>
          </a:prstGeom>
          <a:noFill/>
          <a:ln>
            <a:noFill/>
          </a:ln>
        </p:spPr>
      </p:pic>
      <p:pic>
        <p:nvPicPr>
          <p:cNvPr id="3" name="Google Shape;258;p28">
            <a:extLst>
              <a:ext uri="{FF2B5EF4-FFF2-40B4-BE49-F238E27FC236}">
                <a16:creationId xmlns:a16="http://schemas.microsoft.com/office/drawing/2014/main" id="{2DCAEABF-1804-24AF-207E-8D5473445B49}"/>
              </a:ext>
            </a:extLst>
          </p:cNvPr>
          <p:cNvPicPr preferRelativeResize="0"/>
          <p:nvPr/>
        </p:nvPicPr>
        <p:blipFill>
          <a:blip r:embed="rId4">
            <a:alphaModFix/>
          </a:blip>
          <a:stretch>
            <a:fillRect/>
          </a:stretch>
        </p:blipFill>
        <p:spPr>
          <a:xfrm>
            <a:off x="1409156" y="3645523"/>
            <a:ext cx="845659" cy="986600"/>
          </a:xfrm>
          <a:prstGeom prst="rect">
            <a:avLst/>
          </a:prstGeom>
          <a:noFill/>
          <a:ln>
            <a:noFill/>
          </a:ln>
        </p:spPr>
      </p:pic>
      <p:pic>
        <p:nvPicPr>
          <p:cNvPr id="4" name="Google Shape;260;p28">
            <a:extLst>
              <a:ext uri="{FF2B5EF4-FFF2-40B4-BE49-F238E27FC236}">
                <a16:creationId xmlns:a16="http://schemas.microsoft.com/office/drawing/2014/main" id="{F5EBF0EA-B8BE-C4CD-D4D0-2E5391274F4F}"/>
              </a:ext>
            </a:extLst>
          </p:cNvPr>
          <p:cNvPicPr preferRelativeResize="0"/>
          <p:nvPr/>
        </p:nvPicPr>
        <p:blipFill rotWithShape="1">
          <a:blip r:embed="rId5">
            <a:alphaModFix/>
          </a:blip>
          <a:srcRect l="8767"/>
          <a:stretch/>
        </p:blipFill>
        <p:spPr>
          <a:xfrm>
            <a:off x="1454331" y="2670297"/>
            <a:ext cx="686174" cy="838700"/>
          </a:xfrm>
          <a:prstGeom prst="rect">
            <a:avLst/>
          </a:prstGeom>
          <a:noFill/>
          <a:ln>
            <a:noFill/>
          </a:ln>
        </p:spPr>
      </p:pic>
      <p:sp>
        <p:nvSpPr>
          <p:cNvPr id="6" name="Tekstvak 5">
            <a:extLst>
              <a:ext uri="{FF2B5EF4-FFF2-40B4-BE49-F238E27FC236}">
                <a16:creationId xmlns:a16="http://schemas.microsoft.com/office/drawing/2014/main" id="{C16637D0-2E36-8FD9-0AB4-59C599114CE2}"/>
              </a:ext>
            </a:extLst>
          </p:cNvPr>
          <p:cNvSpPr txBox="1"/>
          <p:nvPr/>
        </p:nvSpPr>
        <p:spPr>
          <a:xfrm>
            <a:off x="2626215" y="855127"/>
            <a:ext cx="4802458" cy="523220"/>
          </a:xfrm>
          <a:prstGeom prst="rect">
            <a:avLst/>
          </a:prstGeom>
          <a:noFill/>
        </p:spPr>
        <p:txBody>
          <a:bodyPr wrap="square">
            <a:spAutoFit/>
          </a:bodyPr>
          <a:lstStyle/>
          <a:p>
            <a:pPr marL="139700" lvl="0" algn="l" rtl="0">
              <a:spcBef>
                <a:spcPts val="0"/>
              </a:spcBef>
              <a:spcAft>
                <a:spcPts val="0"/>
              </a:spcAft>
              <a:buClr>
                <a:srgbClr val="00739A"/>
              </a:buClr>
              <a:buSzPts val="1400"/>
            </a:pPr>
            <a:r>
              <a:rPr lang="en" dirty="0">
                <a:solidFill>
                  <a:srgbClr val="00739A"/>
                </a:solidFill>
                <a:latin typeface="Calibri"/>
                <a:ea typeface="Calibri"/>
                <a:cs typeface="Calibri"/>
                <a:sym typeface="Calibri"/>
              </a:rPr>
              <a:t>Het zonnepaneel, de windturbine en de waterturbine bootsen we na met </a:t>
            </a:r>
            <a:r>
              <a:rPr lang="en" b="1" dirty="0">
                <a:solidFill>
                  <a:srgbClr val="00739A"/>
                </a:solidFill>
                <a:latin typeface="Calibri"/>
                <a:ea typeface="Calibri"/>
                <a:cs typeface="Calibri"/>
                <a:sym typeface="Calibri"/>
              </a:rPr>
              <a:t>3 sensoren op de CyberPi.</a:t>
            </a:r>
          </a:p>
        </p:txBody>
      </p:sp>
    </p:spTree>
    <p:extLst>
      <p:ext uri="{BB962C8B-B14F-4D97-AF65-F5344CB8AC3E}">
        <p14:creationId xmlns:p14="http://schemas.microsoft.com/office/powerpoint/2010/main" val="801689257"/>
      </p:ext>
    </p:extLst>
  </p:cSld>
  <p:clrMapOvr>
    <a:masterClrMapping/>
  </p:clrMapOvr>
</p:sld>
</file>

<file path=ppt/theme/theme1.xml><?xml version="1.0" encoding="utf-8"?>
<a:theme xmlns:a="http://schemas.openxmlformats.org/drawingml/2006/main" name="Office 佈景主題">
  <a:themeElements>
    <a:clrScheme name="Office 佈景主題">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5ad0c86-7066-4a81-a252-47365fa1fb67">
      <Terms xmlns="http://schemas.microsoft.com/office/infopath/2007/PartnerControls"/>
    </lcf76f155ced4ddcb4097134ff3c332f>
    <TaxCatchAll xmlns="26b9c2c1-8269-4a5e-aa17-8660e6d554c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D0D5809EE11E4584846170D1F88593" ma:contentTypeVersion="18" ma:contentTypeDescription="Create a new document." ma:contentTypeScope="" ma:versionID="83b8e3bd3e8bce3f8d73e8c6f87c9b1d">
  <xsd:schema xmlns:xsd="http://www.w3.org/2001/XMLSchema" xmlns:xs="http://www.w3.org/2001/XMLSchema" xmlns:p="http://schemas.microsoft.com/office/2006/metadata/properties" xmlns:ns2="65ad0c86-7066-4a81-a252-47365fa1fb67" xmlns:ns3="26b9c2c1-8269-4a5e-aa17-8660e6d554c6" targetNamespace="http://schemas.microsoft.com/office/2006/metadata/properties" ma:root="true" ma:fieldsID="7cc02b7d18a93e581a4fd2293e5274bd" ns2:_="" ns3:_="">
    <xsd:import namespace="65ad0c86-7066-4a81-a252-47365fa1fb67"/>
    <xsd:import namespace="26b9c2c1-8269-4a5e-aa17-8660e6d554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ad0c86-7066-4a81-a252-47365fa1fb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6644ff8-ce9c-4ac3-9f95-2ebca19a904e"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b9c2c1-8269-4a5e-aa17-8660e6d554c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200e107-ed64-4af4-a029-dba159b6b23c}" ma:internalName="TaxCatchAll" ma:showField="CatchAllData" ma:web="26b9c2c1-8269-4a5e-aa17-8660e6d554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1639BE-1954-4128-86F9-509F05FF6AEB}">
  <ds:schemaRefs>
    <ds:schemaRef ds:uri="26b9c2c1-8269-4a5e-aa17-8660e6d554c6"/>
    <ds:schemaRef ds:uri="65ad0c86-7066-4a81-a252-47365fa1fb67"/>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1D32B6B-BA14-4C5E-BF64-CC1DC0F87B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ad0c86-7066-4a81-a252-47365fa1fb67"/>
    <ds:schemaRef ds:uri="26b9c2c1-8269-4a5e-aa17-8660e6d554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E493CA-11F2-4B38-B398-07F2D38077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TotalTime>
  <Words>1041</Words>
  <Application>Microsoft Office PowerPoint</Application>
  <PresentationFormat>On-screen Show (16:9)</PresentationFormat>
  <Paragraphs>160</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佈景主題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cp:lastModifiedBy>Nathan Meinen</cp:lastModifiedBy>
  <cp:revision>2</cp:revision>
  <dcterms:modified xsi:type="dcterms:W3CDTF">2023-05-22T08:35:07Z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0x01010000D0D5809EE11E4584846170D1F88593</vt:lpwstr>
  </property>
  <property fmtid="{D5CDD505-2E9C-101B-9397-08002B2CF9AE}" pid="3" name="MediaServiceImageTags">
    <vt:lpwstr/>
  </property>
</Properties>
</file>